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7"/>
  </p:notesMasterIdLst>
  <p:handoutMasterIdLst>
    <p:handoutMasterId r:id="rId28"/>
  </p:handoutMasterIdLst>
  <p:sldIdLst>
    <p:sldId id="273" r:id="rId5"/>
    <p:sldId id="290" r:id="rId6"/>
    <p:sldId id="292" r:id="rId7"/>
    <p:sldId id="257" r:id="rId8"/>
    <p:sldId id="258" r:id="rId9"/>
    <p:sldId id="260" r:id="rId10"/>
    <p:sldId id="293" r:id="rId11"/>
    <p:sldId id="261" r:id="rId12"/>
    <p:sldId id="262" r:id="rId13"/>
    <p:sldId id="263" r:id="rId14"/>
    <p:sldId id="294" r:id="rId15"/>
    <p:sldId id="265" r:id="rId16"/>
    <p:sldId id="266" r:id="rId17"/>
    <p:sldId id="267" r:id="rId18"/>
    <p:sldId id="268" r:id="rId19"/>
    <p:sldId id="295" r:id="rId20"/>
    <p:sldId id="270" r:id="rId21"/>
    <p:sldId id="271" r:id="rId22"/>
    <p:sldId id="272" r:id="rId23"/>
    <p:sldId id="288" r:id="rId24"/>
    <p:sldId id="318" r:id="rId25"/>
    <p:sldId id="319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8">
          <p15:clr>
            <a:srgbClr val="A4A3A4"/>
          </p15:clr>
        </p15:guide>
        <p15:guide id="2" pos="7408">
          <p15:clr>
            <a:srgbClr val="A4A3A4"/>
          </p15:clr>
        </p15:guide>
        <p15:guide id="3" orient="horz" pos="414">
          <p15:clr>
            <a:srgbClr val="A4A3A4"/>
          </p15:clr>
        </p15:guide>
        <p15:guide id="4" orient="horz" pos="483">
          <p15:clr>
            <a:srgbClr val="A4A3A4"/>
          </p15:clr>
        </p15:guide>
        <p15:guide id="5" orient="horz" pos="40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913" autoAdjust="0"/>
  </p:normalViewPr>
  <p:slideViewPr>
    <p:cSldViewPr snapToGrid="0" showGuides="1">
      <p:cViewPr varScale="1">
        <p:scale>
          <a:sx n="105" d="100"/>
          <a:sy n="105" d="100"/>
        </p:scale>
        <p:origin x="462" y="102"/>
      </p:cViewPr>
      <p:guideLst>
        <p:guide pos="198"/>
        <p:guide pos="7408"/>
        <p:guide orient="horz" pos="414"/>
        <p:guide orient="horz" pos="483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81-4185-9FD7-899625FA5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77498351"/>
        <c:axId val="177494607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63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F81-4185-9FD7-899625FA5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498351"/>
        <c:axId val="177494607"/>
      </c:lineChart>
      <c:catAx>
        <c:axId val="177498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494607"/>
        <c:crosses val="autoZero"/>
        <c:auto val="1"/>
        <c:lblAlgn val="ctr"/>
        <c:lblOffset val="100"/>
        <c:noMultiLvlLbl val="0"/>
      </c:catAx>
      <c:valAx>
        <c:axId val="17749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498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5BE0A-C524-4A3D-B8F8-E8D3C0C6649C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2A04E-46CB-47FA-ADDD-868B322A09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2A04E-46CB-47FA-ADDD-868B322A092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2A04E-46CB-47FA-ADDD-868B322A092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2A04E-46CB-47FA-ADDD-868B322A092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2A04E-46CB-47FA-ADDD-868B322A092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2A04E-46CB-47FA-ADDD-868B322A092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2A04E-46CB-47FA-ADDD-868B322A092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2A04E-46CB-47FA-ADDD-868B322A092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2A04E-46CB-47FA-ADDD-868B322A092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 userDrawn="1"/>
        </p:nvCxnSpPr>
        <p:spPr>
          <a:xfrm>
            <a:off x="11760200" y="0"/>
            <a:ext cx="0" cy="6858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11760200" y="0"/>
            <a:ext cx="0" cy="146304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8260080" y="-57607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0330160" y="113080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 userDrawn="1"/>
        </p:nvCxnSpPr>
        <p:spPr>
          <a:xfrm>
            <a:off x="11760200" y="0"/>
            <a:ext cx="0" cy="6858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11760200" y="0"/>
            <a:ext cx="0" cy="146304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 userDrawn="1"/>
        </p:nvCxnSpPr>
        <p:spPr>
          <a:xfrm>
            <a:off x="11760200" y="0"/>
            <a:ext cx="0" cy="6858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11760200" y="0"/>
            <a:ext cx="0" cy="146304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8260080" y="-57607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0330160" y="113080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A5FCB1-5872-47E4-8005-C02924DE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2F4C4-E2FD-4440-B106-9B2D7D210CE9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9C6237-4E7F-4B9D-A722-BB6099F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DFB500-091C-45AA-912A-EA9391B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52985B-615B-437A-BE88-E1843AD96F7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EAB1A-DFA4-42BF-B4C5-826CEA05C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8" b="2585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3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8862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3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82CC82CA-FEF8-48E2-87E7-3EC3EC331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9288" r="17619" b="9288"/>
          <a:stretch>
            <a:fillRect/>
          </a:stretch>
        </p:blipFill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90D43-76B8-47FA-9AE0-7F241A93D6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6350" t="31576" r="35008" b="28815"/>
          <a:stretch>
            <a:fillRect/>
          </a:stretch>
        </p:blipFill>
        <p:spPr>
          <a:xfrm flipV="1">
            <a:off x="-1045025" y="-587827"/>
            <a:ext cx="14282054" cy="8033654"/>
          </a:xfrm>
          <a:custGeom>
            <a:avLst/>
            <a:gdLst>
              <a:gd name="connsiteX0" fmla="*/ 0 w 12191999"/>
              <a:gd name="connsiteY0" fmla="*/ 6858000 h 6858000"/>
              <a:gd name="connsiteX1" fmla="*/ 12191999 w 12191999"/>
              <a:gd name="connsiteY1" fmla="*/ 6858000 h 6858000"/>
              <a:gd name="connsiteX2" fmla="*/ 12191999 w 12191999"/>
              <a:gd name="connsiteY2" fmla="*/ 0 h 6858000"/>
              <a:gd name="connsiteX3" fmla="*/ 0 w 1219199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6858000"/>
                </a:moveTo>
                <a:lnTo>
                  <a:pt x="12191999" y="685800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810632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8260080" y="-57607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0330160" y="113080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8A416-A3B7-4262-B279-53A145B37867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EA113-122D-474D-AF3B-797C03D7C5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29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7b0a20202020227461726765744d6f64756c65223a20226b6f6e6c696e65666f6e7473220a7d0a"/>
          <p:cNvSpPr txBox="1"/>
          <p:nvPr/>
        </p:nvSpPr>
        <p:spPr>
          <a:xfrm>
            <a:off x="3023235" y="4667250"/>
            <a:ext cx="63207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dirty="0"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+mn-ea"/>
              </a:rPr>
              <a:t>商业企划书</a:t>
            </a:r>
          </a:p>
        </p:txBody>
      </p:sp>
      <p:sp>
        <p:nvSpPr>
          <p:cNvPr id="5" name="文本框 4" descr="7b0a20202020227461726765744d6f64756c65223a20226b6f6e6c696e65666f6e7473220a7d0a"/>
          <p:cNvSpPr txBox="1"/>
          <p:nvPr/>
        </p:nvSpPr>
        <p:spPr>
          <a:xfrm>
            <a:off x="622935" y="5774055"/>
            <a:ext cx="4387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欢迎来到我的商业企划书</a:t>
            </a:r>
          </a:p>
        </p:txBody>
      </p:sp>
      <p:pic>
        <p:nvPicPr>
          <p:cNvPr id="7" name="图片 6" descr="benjamin-child-GWe0dlVD9e0-unsplash"/>
          <p:cNvPicPr>
            <a:picLocks noChangeAspect="1"/>
          </p:cNvPicPr>
          <p:nvPr/>
        </p:nvPicPr>
        <p:blipFill rotWithShape="1">
          <a:blip r:embed="rId2"/>
          <a:srcRect t="31818" b="16707"/>
          <a:stretch>
            <a:fillRect/>
          </a:stretch>
        </p:blipFill>
        <p:spPr>
          <a:xfrm>
            <a:off x="0" y="11430"/>
            <a:ext cx="12192000" cy="41840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34290"/>
            <a:ext cx="12192000" cy="4275455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2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4194810"/>
            <a:ext cx="12192000" cy="4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39330" y="5077881"/>
            <a:ext cx="4915535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>
                  <a:solidFill>
                    <a:schemeClr val="accent4">
                      <a:alpha val="20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WPS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2935" y="4621530"/>
            <a:ext cx="28086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+mn-ea"/>
              </a:rPr>
              <a:t>20XX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3809725" y="5980474"/>
            <a:ext cx="625871" cy="8862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片包含 水, 女人, 桌子, 椅子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r="51983"/>
          <a:stretch>
            <a:fillRect/>
          </a:stretch>
        </p:blipFill>
        <p:spPr>
          <a:xfrm>
            <a:off x="427425" y="961847"/>
            <a:ext cx="3595386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0041" y="220639"/>
            <a:ext cx="2063496" cy="594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398782" y="2474984"/>
            <a:ext cx="6795936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405243" y="1687293"/>
            <a:ext cx="4442268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请添加标题文本</a:t>
            </a:r>
            <a:endParaRPr lang="en-US" altLang="zh-CN" sz="36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52110" y="4485396"/>
            <a:ext cx="2628422" cy="1776327"/>
            <a:chOff x="2752110" y="4485396"/>
            <a:chExt cx="2628422" cy="1776327"/>
          </a:xfrm>
        </p:grpSpPr>
        <p:sp>
          <p:nvSpPr>
            <p:cNvPr id="73" name="矩形: 圆角 72"/>
            <p:cNvSpPr/>
            <p:nvPr/>
          </p:nvSpPr>
          <p:spPr>
            <a:xfrm>
              <a:off x="2752110" y="4485396"/>
              <a:ext cx="2628422" cy="177632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2960164" y="4781730"/>
              <a:ext cx="2294742" cy="90678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+mn-ea"/>
                  <a:sym typeface="+mn-lt"/>
                </a:rPr>
                <a:t>添加标题文本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... ...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408352" y="4485396"/>
            <a:ext cx="2628422" cy="1776327"/>
            <a:chOff x="8089736" y="4485396"/>
            <a:chExt cx="2628422" cy="1776327"/>
          </a:xfrm>
        </p:grpSpPr>
        <p:sp>
          <p:nvSpPr>
            <p:cNvPr id="74" name="矩形: 圆角 73"/>
            <p:cNvSpPr/>
            <p:nvPr/>
          </p:nvSpPr>
          <p:spPr>
            <a:xfrm>
              <a:off x="8089736" y="4485396"/>
              <a:ext cx="2628422" cy="177632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8297790" y="4781730"/>
              <a:ext cx="2223597" cy="90678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+mn-ea"/>
                  <a:sym typeface="+mn-lt"/>
                </a:rPr>
                <a:t>添加标题文本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zh-CN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根据自己的需要添加适当的文字，此处添加详细文本描述，建议与标题相关尽量简洁</a:t>
              </a: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... ...</a:t>
              </a:r>
            </a:p>
          </p:txBody>
        </p:sp>
      </p:grpSp>
      <p:sp>
        <p:nvSpPr>
          <p:cNvPr id="81" name="矩形: 圆角 80"/>
          <p:cNvSpPr/>
          <p:nvPr/>
        </p:nvSpPr>
        <p:spPr>
          <a:xfrm>
            <a:off x="5580380" y="4485640"/>
            <a:ext cx="2628265" cy="177609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746750" y="4712970"/>
            <a:ext cx="229489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0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354705" y="1663700"/>
            <a:ext cx="8980170" cy="3103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ukas-blazek-mcSDtbWXUZU-unspl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270" y="-8964295"/>
            <a:ext cx="13067665" cy="86544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17370" y="1098550"/>
            <a:ext cx="3299460" cy="8170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36590" y="2464435"/>
            <a:ext cx="3774440" cy="1398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60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请在此处</a:t>
            </a:r>
          </a:p>
          <a:p>
            <a:pPr algn="l" fontAlgn="auto">
              <a:lnSpc>
                <a:spcPct val="100000"/>
              </a:lnSpc>
              <a:spcAft>
                <a:spcPts val="60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" name="矩形 4"/>
          <p:cNvSpPr/>
          <p:nvPr/>
        </p:nvSpPr>
        <p:spPr>
          <a:xfrm>
            <a:off x="5807710" y="3860800"/>
            <a:ext cx="2584450" cy="3015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TITLE HERE</a:t>
            </a:r>
          </a:p>
        </p:txBody>
      </p:sp>
      <p:pic>
        <p:nvPicPr>
          <p:cNvPr id="6" name="图片 5" descr="lukas-blazek-mcSDtbWXUZU-unsplash"/>
          <p:cNvPicPr>
            <a:picLocks noChangeAspect="1"/>
          </p:cNvPicPr>
          <p:nvPr/>
        </p:nvPicPr>
        <p:blipFill>
          <a:blip r:embed="rId2"/>
          <a:srcRect l="37242" r="37509" b="5892"/>
          <a:stretch>
            <a:fillRect/>
          </a:stretch>
        </p:blipFill>
        <p:spPr>
          <a:xfrm>
            <a:off x="1817370" y="1094105"/>
            <a:ext cx="3299460" cy="81445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96" h="12826">
                <a:moveTo>
                  <a:pt x="0" y="0"/>
                </a:moveTo>
                <a:lnTo>
                  <a:pt x="5196" y="0"/>
                </a:lnTo>
                <a:lnTo>
                  <a:pt x="5196" y="12826"/>
                </a:lnTo>
                <a:lnTo>
                  <a:pt x="0" y="1282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-741680" y="5323205"/>
            <a:ext cx="13492480" cy="62170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spcAft>
                <a:spcPts val="600"/>
              </a:spcAft>
              <a:buClrTx/>
              <a:buSzTx/>
              <a:buFontTx/>
            </a:pPr>
            <a:r>
              <a:rPr lang="en-US" altLang="zh-CN" sz="19900" b="1" dirty="0">
                <a:ln w="6350">
                  <a:solidFill>
                    <a:schemeClr val="accent4">
                      <a:alpha val="31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PARTTHREE</a:t>
            </a:r>
          </a:p>
        </p:txBody>
      </p:sp>
      <p:sp>
        <p:nvSpPr>
          <p:cNvPr id="8" name="矩形 7"/>
          <p:cNvSpPr/>
          <p:nvPr/>
        </p:nvSpPr>
        <p:spPr>
          <a:xfrm>
            <a:off x="470535" y="104140"/>
            <a:ext cx="5707380" cy="3153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Aft>
                <a:spcPts val="600"/>
              </a:spcAft>
              <a:buClrTx/>
              <a:buSzTx/>
              <a:buFontTx/>
            </a:pPr>
            <a:r>
              <a:rPr lang="en-US" altLang="zh-CN" sz="19900" b="1" dirty="0">
                <a:ln w="6350">
                  <a:solidFill>
                    <a:schemeClr val="accent4"/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: 圆角 80"/>
          <p:cNvSpPr/>
          <p:nvPr/>
        </p:nvSpPr>
        <p:spPr>
          <a:xfrm>
            <a:off x="3592195" y="3468370"/>
            <a:ext cx="2628265" cy="271272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498577" y="3333101"/>
            <a:ext cx="1927702" cy="8862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0041" y="220639"/>
            <a:ext cx="2063496" cy="594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18" name="图片 17" descr="图片包含 水, 女人, 桌子, 椅子&#10;&#10;描述已自动生成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239" b="25592"/>
          <a:stretch>
            <a:fillRect/>
          </a:stretch>
        </p:blipFill>
        <p:spPr>
          <a:xfrm>
            <a:off x="-1" y="1325879"/>
            <a:ext cx="11239741" cy="271272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67484" y="5122990"/>
            <a:ext cx="2294742" cy="906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3" name="矩形 22"/>
          <p:cNvSpPr/>
          <p:nvPr/>
        </p:nvSpPr>
        <p:spPr>
          <a:xfrm>
            <a:off x="567484" y="4483830"/>
            <a:ext cx="98278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36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24" name="矩形 23"/>
          <p:cNvSpPr/>
          <p:nvPr/>
        </p:nvSpPr>
        <p:spPr>
          <a:xfrm>
            <a:off x="3791733" y="4797235"/>
            <a:ext cx="2294742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0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5" name="矩形 24"/>
          <p:cNvSpPr/>
          <p:nvPr/>
        </p:nvSpPr>
        <p:spPr>
          <a:xfrm>
            <a:off x="3801258" y="4179030"/>
            <a:ext cx="982784" cy="768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4400" b="1" dirty="0">
                <a:ln w="6350">
                  <a:solidFill>
                    <a:schemeClr val="bg1"/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26" name="矩形 25"/>
          <p:cNvSpPr/>
          <p:nvPr/>
        </p:nvSpPr>
        <p:spPr>
          <a:xfrm>
            <a:off x="7035032" y="5122990"/>
            <a:ext cx="2294742" cy="906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7" name="矩形 26"/>
          <p:cNvSpPr/>
          <p:nvPr/>
        </p:nvSpPr>
        <p:spPr>
          <a:xfrm>
            <a:off x="7035032" y="4483830"/>
            <a:ext cx="98278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36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6533725" y="2689562"/>
            <a:ext cx="1927702" cy="8862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910593" y="4957650"/>
            <a:ext cx="1927702" cy="8862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0041" y="220639"/>
            <a:ext cx="2063496" cy="5945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</a:p>
        </p:txBody>
      </p:sp>
      <p:pic>
        <p:nvPicPr>
          <p:cNvPr id="12" name="图片 11" descr="人拿着笔记本电脑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3" b="12016"/>
          <a:stretch>
            <a:fillRect/>
          </a:stretch>
        </p:blipFill>
        <p:spPr>
          <a:xfrm>
            <a:off x="981400" y="1428316"/>
            <a:ext cx="7144194" cy="3865944"/>
          </a:xfrm>
          <a:prstGeom prst="rect">
            <a:avLst/>
          </a:prstGeom>
        </p:spPr>
      </p:pic>
      <p:sp>
        <p:nvSpPr>
          <p:cNvPr id="38" name="矩形: 圆角 37"/>
          <p:cNvSpPr/>
          <p:nvPr/>
        </p:nvSpPr>
        <p:spPr>
          <a:xfrm>
            <a:off x="4457698" y="3562359"/>
            <a:ext cx="6630837" cy="27458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727626" y="4913051"/>
            <a:ext cx="6083129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34087" y="4125360"/>
            <a:ext cx="4442268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请添加标题文本</a:t>
            </a:r>
            <a:endParaRPr lang="en-US" altLang="zh-CN" sz="36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592010" y="6668797"/>
            <a:ext cx="1927702" cy="8862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0041" y="220639"/>
            <a:ext cx="2063496" cy="594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30" name="图片 29" descr="房间里有桌子和椅子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7" r="33197"/>
          <a:stretch>
            <a:fillRect/>
          </a:stretch>
        </p:blipFill>
        <p:spPr>
          <a:xfrm>
            <a:off x="4240192" y="949124"/>
            <a:ext cx="3456972" cy="6858000"/>
          </a:xfrm>
          <a:custGeom>
            <a:avLst/>
            <a:gdLst>
              <a:gd name="connsiteX0" fmla="*/ 0 w 3456972"/>
              <a:gd name="connsiteY0" fmla="*/ 0 h 6858000"/>
              <a:gd name="connsiteX1" fmla="*/ 3456972 w 3456972"/>
              <a:gd name="connsiteY1" fmla="*/ 0 h 6858000"/>
              <a:gd name="connsiteX2" fmla="*/ 3456972 w 3456972"/>
              <a:gd name="connsiteY2" fmla="*/ 513916 h 6858000"/>
              <a:gd name="connsiteX3" fmla="*/ 2471889 w 3456972"/>
              <a:gd name="connsiteY3" fmla="*/ 513916 h 6858000"/>
              <a:gd name="connsiteX4" fmla="*/ 2471889 w 3456972"/>
              <a:gd name="connsiteY4" fmla="*/ 2748682 h 6858000"/>
              <a:gd name="connsiteX5" fmla="*/ 3456972 w 3456972"/>
              <a:gd name="connsiteY5" fmla="*/ 2748682 h 6858000"/>
              <a:gd name="connsiteX6" fmla="*/ 3456972 w 3456972"/>
              <a:gd name="connsiteY6" fmla="*/ 6858000 h 6858000"/>
              <a:gd name="connsiteX7" fmla="*/ 0 w 3456972"/>
              <a:gd name="connsiteY7" fmla="*/ 6858000 h 6858000"/>
              <a:gd name="connsiteX8" fmla="*/ 0 w 3456972"/>
              <a:gd name="connsiteY8" fmla="*/ 5535496 h 6858000"/>
              <a:gd name="connsiteX9" fmla="*/ 985083 w 3456972"/>
              <a:gd name="connsiteY9" fmla="*/ 5535496 h 6858000"/>
              <a:gd name="connsiteX10" fmla="*/ 985083 w 3456972"/>
              <a:gd name="connsiteY10" fmla="*/ 3300730 h 6858000"/>
              <a:gd name="connsiteX11" fmla="*/ 0 w 3456972"/>
              <a:gd name="connsiteY11" fmla="*/ 33007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6972" h="6858000">
                <a:moveTo>
                  <a:pt x="0" y="0"/>
                </a:moveTo>
                <a:lnTo>
                  <a:pt x="3456972" y="0"/>
                </a:lnTo>
                <a:lnTo>
                  <a:pt x="3456972" y="513916"/>
                </a:lnTo>
                <a:lnTo>
                  <a:pt x="2471889" y="513916"/>
                </a:lnTo>
                <a:lnTo>
                  <a:pt x="2471889" y="2748682"/>
                </a:lnTo>
                <a:lnTo>
                  <a:pt x="3456972" y="2748682"/>
                </a:lnTo>
                <a:lnTo>
                  <a:pt x="3456972" y="6858000"/>
                </a:lnTo>
                <a:lnTo>
                  <a:pt x="0" y="6858000"/>
                </a:lnTo>
                <a:lnTo>
                  <a:pt x="0" y="5535496"/>
                </a:lnTo>
                <a:lnTo>
                  <a:pt x="985083" y="5535496"/>
                </a:lnTo>
                <a:lnTo>
                  <a:pt x="985083" y="3300730"/>
                </a:lnTo>
                <a:lnTo>
                  <a:pt x="0" y="3300730"/>
                </a:lnTo>
                <a:close/>
              </a:path>
            </a:pathLst>
          </a:custGeom>
        </p:spPr>
      </p:pic>
      <p:pic>
        <p:nvPicPr>
          <p:cNvPr id="14" name="图片 13" descr="图片包含 桌子, 男人, 电脑, 笔记本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53" y="4317799"/>
            <a:ext cx="3148315" cy="2098876"/>
          </a:xfrm>
          <a:prstGeom prst="rect">
            <a:avLst/>
          </a:prstGeom>
        </p:spPr>
      </p:pic>
      <p:pic>
        <p:nvPicPr>
          <p:cNvPr id="22" name="图片 21" descr="图片包含 桌子, 男人, 电脑, 笔记本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88" y="1530985"/>
            <a:ext cx="3148315" cy="2098876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52867" y="2106126"/>
            <a:ext cx="3584616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06511" y="6096909"/>
            <a:ext cx="1249704" cy="425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 01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919017" y="3272686"/>
            <a:ext cx="1249704" cy="425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 02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20041" y="1494286"/>
            <a:ext cx="3001893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请添加标题文本</a:t>
            </a:r>
            <a:endParaRPr lang="en-US" altLang="zh-CN" sz="28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73181" y="4941924"/>
            <a:ext cx="3584616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40355" y="4330084"/>
            <a:ext cx="3001893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请添加标题文本</a:t>
            </a:r>
            <a:endParaRPr lang="en-US" altLang="zh-CN" sz="28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298450" y="3625850"/>
            <a:ext cx="2527300" cy="10331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桌子上的电脑和键盘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7" r="8013"/>
          <a:stretch>
            <a:fillRect/>
          </a:stretch>
        </p:blipFill>
        <p:spPr>
          <a:xfrm>
            <a:off x="6259426" y="0"/>
            <a:ext cx="5196839" cy="7087855"/>
          </a:xfrm>
          <a:prstGeom prst="rect">
            <a:avLst/>
          </a:prstGeom>
        </p:spPr>
      </p:pic>
      <p:sp>
        <p:nvSpPr>
          <p:cNvPr id="24" name="矩形: 圆角 23"/>
          <p:cNvSpPr/>
          <p:nvPr/>
        </p:nvSpPr>
        <p:spPr>
          <a:xfrm>
            <a:off x="6260061" y="0"/>
            <a:ext cx="5196840" cy="74066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0041" y="220639"/>
            <a:ext cx="2063496" cy="594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6546127" y="1967696"/>
          <a:ext cx="4623439" cy="398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矩形 16"/>
          <p:cNvSpPr/>
          <p:nvPr/>
        </p:nvSpPr>
        <p:spPr>
          <a:xfrm>
            <a:off x="352867" y="2302895"/>
            <a:ext cx="542290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0041" y="1691055"/>
            <a:ext cx="3001893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请添加标题文本</a:t>
            </a:r>
            <a:endParaRPr lang="en-US" altLang="zh-CN" sz="28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8930" y="3587115"/>
            <a:ext cx="2543175" cy="9988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9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9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0" name="矩形 19"/>
          <p:cNvSpPr/>
          <p:nvPr/>
        </p:nvSpPr>
        <p:spPr>
          <a:xfrm>
            <a:off x="3351132" y="3625769"/>
            <a:ext cx="2294742" cy="906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1" name="矩形 20"/>
          <p:cNvSpPr/>
          <p:nvPr/>
        </p:nvSpPr>
        <p:spPr>
          <a:xfrm>
            <a:off x="328870" y="4841111"/>
            <a:ext cx="2294742" cy="906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3" name="矩形 22"/>
          <p:cNvSpPr/>
          <p:nvPr/>
        </p:nvSpPr>
        <p:spPr>
          <a:xfrm>
            <a:off x="3351132" y="4968433"/>
            <a:ext cx="2294742" cy="4267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…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354705" y="1663700"/>
            <a:ext cx="8980170" cy="3103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ukas-blazek-mcSDtbWXUZU-unspl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270" y="-8964295"/>
            <a:ext cx="13067665" cy="86544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17370" y="1098550"/>
            <a:ext cx="3299460" cy="8170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36590" y="2464435"/>
            <a:ext cx="3774440" cy="1398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60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请在此处</a:t>
            </a:r>
          </a:p>
          <a:p>
            <a:pPr algn="l" fontAlgn="auto">
              <a:lnSpc>
                <a:spcPct val="100000"/>
              </a:lnSpc>
              <a:spcAft>
                <a:spcPts val="60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" name="矩形 4"/>
          <p:cNvSpPr/>
          <p:nvPr/>
        </p:nvSpPr>
        <p:spPr>
          <a:xfrm>
            <a:off x="5807710" y="3860800"/>
            <a:ext cx="2584450" cy="3015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TITLE HERE</a:t>
            </a:r>
          </a:p>
        </p:txBody>
      </p:sp>
      <p:pic>
        <p:nvPicPr>
          <p:cNvPr id="6" name="图片 5" descr="lukas-blazek-mcSDtbWXUZU-unsplash"/>
          <p:cNvPicPr>
            <a:picLocks noChangeAspect="1"/>
          </p:cNvPicPr>
          <p:nvPr/>
        </p:nvPicPr>
        <p:blipFill>
          <a:blip r:embed="rId2"/>
          <a:srcRect l="37242" r="37509" b="5892"/>
          <a:stretch>
            <a:fillRect/>
          </a:stretch>
        </p:blipFill>
        <p:spPr>
          <a:xfrm>
            <a:off x="1817370" y="1094105"/>
            <a:ext cx="3299460" cy="81445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96" h="12826">
                <a:moveTo>
                  <a:pt x="0" y="0"/>
                </a:moveTo>
                <a:lnTo>
                  <a:pt x="5196" y="0"/>
                </a:lnTo>
                <a:lnTo>
                  <a:pt x="5196" y="12826"/>
                </a:lnTo>
                <a:lnTo>
                  <a:pt x="0" y="1282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470535" y="104140"/>
            <a:ext cx="5707380" cy="3153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Aft>
                <a:spcPts val="600"/>
              </a:spcAft>
              <a:buClrTx/>
              <a:buSzTx/>
              <a:buFontTx/>
            </a:pPr>
            <a:r>
              <a:rPr lang="en-US" altLang="zh-CN" sz="19900" b="1" dirty="0">
                <a:ln w="6350">
                  <a:solidFill>
                    <a:schemeClr val="accent4"/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7" name="矩形 6"/>
          <p:cNvSpPr/>
          <p:nvPr/>
        </p:nvSpPr>
        <p:spPr>
          <a:xfrm>
            <a:off x="-741680" y="5323205"/>
            <a:ext cx="13492480" cy="3153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spcAft>
                <a:spcPts val="600"/>
              </a:spcAft>
              <a:buClrTx/>
              <a:buSzTx/>
              <a:buFontTx/>
            </a:pPr>
            <a:r>
              <a:rPr lang="en-US" altLang="zh-CN" sz="19900" b="1" dirty="0">
                <a:ln w="6350">
                  <a:solidFill>
                    <a:schemeClr val="accent4">
                      <a:alpha val="31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PARTFOUR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人拿着笔记本电脑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" b="35024"/>
          <a:stretch>
            <a:fillRect/>
          </a:stretch>
        </p:blipFill>
        <p:spPr>
          <a:xfrm>
            <a:off x="3672840" y="4760383"/>
            <a:ext cx="3992568" cy="1656292"/>
          </a:xfrm>
          <a:custGeom>
            <a:avLst/>
            <a:gdLst>
              <a:gd name="connsiteX0" fmla="*/ 0 w 3992568"/>
              <a:gd name="connsiteY0" fmla="*/ 0 h 1656292"/>
              <a:gd name="connsiteX1" fmla="*/ 3992568 w 3992568"/>
              <a:gd name="connsiteY1" fmla="*/ 0 h 1656292"/>
              <a:gd name="connsiteX2" fmla="*/ 3992568 w 3992568"/>
              <a:gd name="connsiteY2" fmla="*/ 1656292 h 1656292"/>
              <a:gd name="connsiteX3" fmla="*/ 0 w 3992568"/>
              <a:gd name="connsiteY3" fmla="*/ 1656292 h 165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2568" h="1656292">
                <a:moveTo>
                  <a:pt x="0" y="0"/>
                </a:moveTo>
                <a:lnTo>
                  <a:pt x="3992568" y="0"/>
                </a:lnTo>
                <a:lnTo>
                  <a:pt x="3992568" y="1656292"/>
                </a:lnTo>
                <a:lnTo>
                  <a:pt x="0" y="1656292"/>
                </a:lnTo>
                <a:close/>
              </a:path>
            </a:pathLst>
          </a:custGeom>
        </p:spPr>
      </p:pic>
      <p:pic>
        <p:nvPicPr>
          <p:cNvPr id="24" name="图片 23" descr="房间里的沙发和桌子&#10;&#10;中度可信度描述已自动生成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4" b="30452"/>
          <a:stretch>
            <a:fillRect/>
          </a:stretch>
        </p:blipFill>
        <p:spPr>
          <a:xfrm>
            <a:off x="3672840" y="1173480"/>
            <a:ext cx="3992568" cy="1656291"/>
          </a:xfrm>
          <a:custGeom>
            <a:avLst/>
            <a:gdLst>
              <a:gd name="connsiteX0" fmla="*/ 0 w 3992568"/>
              <a:gd name="connsiteY0" fmla="*/ 0 h 1656291"/>
              <a:gd name="connsiteX1" fmla="*/ 3992568 w 3992568"/>
              <a:gd name="connsiteY1" fmla="*/ 0 h 1656291"/>
              <a:gd name="connsiteX2" fmla="*/ 3992568 w 3992568"/>
              <a:gd name="connsiteY2" fmla="*/ 1656291 h 1656291"/>
              <a:gd name="connsiteX3" fmla="*/ 0 w 3992568"/>
              <a:gd name="connsiteY3" fmla="*/ 1656291 h 16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2568" h="1656291">
                <a:moveTo>
                  <a:pt x="0" y="0"/>
                </a:moveTo>
                <a:lnTo>
                  <a:pt x="3992568" y="0"/>
                </a:lnTo>
                <a:lnTo>
                  <a:pt x="3992568" y="1656291"/>
                </a:lnTo>
                <a:lnTo>
                  <a:pt x="0" y="1656291"/>
                </a:lnTo>
                <a:close/>
              </a:path>
            </a:pathLst>
          </a:custGeom>
        </p:spPr>
      </p:pic>
      <p:pic>
        <p:nvPicPr>
          <p:cNvPr id="25" name="图片 24" descr="男人拿着笔记本电脑的桌子前&#10;&#10;中度可信度描述已自动生成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2" b="23404"/>
          <a:stretch>
            <a:fillRect/>
          </a:stretch>
        </p:blipFill>
        <p:spPr>
          <a:xfrm>
            <a:off x="3672840" y="2966932"/>
            <a:ext cx="3992568" cy="1656291"/>
          </a:xfrm>
          <a:custGeom>
            <a:avLst/>
            <a:gdLst>
              <a:gd name="connsiteX0" fmla="*/ 0 w 3992568"/>
              <a:gd name="connsiteY0" fmla="*/ 0 h 1656291"/>
              <a:gd name="connsiteX1" fmla="*/ 3992568 w 3992568"/>
              <a:gd name="connsiteY1" fmla="*/ 0 h 1656291"/>
              <a:gd name="connsiteX2" fmla="*/ 3992568 w 3992568"/>
              <a:gd name="connsiteY2" fmla="*/ 1656291 h 1656291"/>
              <a:gd name="connsiteX3" fmla="*/ 0 w 3992568"/>
              <a:gd name="connsiteY3" fmla="*/ 1656291 h 16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2568" h="1656291">
                <a:moveTo>
                  <a:pt x="0" y="0"/>
                </a:moveTo>
                <a:lnTo>
                  <a:pt x="3992568" y="0"/>
                </a:lnTo>
                <a:lnTo>
                  <a:pt x="3992568" y="1656291"/>
                </a:lnTo>
                <a:lnTo>
                  <a:pt x="0" y="165629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320041" y="220639"/>
            <a:ext cx="2063496" cy="594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26502" y="2291594"/>
            <a:ext cx="2167881" cy="1276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</a:t>
            </a:r>
            <a:endParaRPr lang="en-US" altLang="zh-CN" sz="36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spcAft>
                <a:spcPts val="600"/>
              </a:spcAft>
            </a:pPr>
            <a:r>
              <a:rPr lang="zh-CN" altLang="en-US" sz="36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标题文本</a:t>
            </a:r>
            <a:endParaRPr lang="en-US" altLang="zh-CN" sz="36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0042" y="3896710"/>
            <a:ext cx="2834638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550347" y="1553442"/>
            <a:ext cx="2874565" cy="906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36" name="矩形 35"/>
          <p:cNvSpPr/>
          <p:nvPr/>
        </p:nvSpPr>
        <p:spPr>
          <a:xfrm>
            <a:off x="8550347" y="3348587"/>
            <a:ext cx="2874565" cy="906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37" name="矩形 36"/>
          <p:cNvSpPr/>
          <p:nvPr/>
        </p:nvSpPr>
        <p:spPr>
          <a:xfrm>
            <a:off x="8550347" y="5143732"/>
            <a:ext cx="2874565" cy="9067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294880" y="3429635"/>
            <a:ext cx="741680" cy="741680"/>
            <a:chOff x="11380" y="5284"/>
            <a:chExt cx="1384" cy="1384"/>
          </a:xfrm>
        </p:grpSpPr>
        <p:sp>
          <p:nvSpPr>
            <p:cNvPr id="21" name="矩形 20"/>
            <p:cNvSpPr/>
            <p:nvPr/>
          </p:nvSpPr>
          <p:spPr>
            <a:xfrm>
              <a:off x="11380" y="5284"/>
              <a:ext cx="1384" cy="138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899-5650854"/>
            <p:cNvSpPr/>
            <p:nvPr/>
          </p:nvSpPr>
          <p:spPr>
            <a:xfrm>
              <a:off x="11657" y="5497"/>
              <a:ext cx="829" cy="960"/>
            </a:xfrm>
            <a:custGeom>
              <a:avLst/>
              <a:gdLst>
                <a:gd name="T0" fmla="*/ 6080 w 10640"/>
                <a:gd name="T1" fmla="*/ 12240 h 12320"/>
                <a:gd name="T2" fmla="*/ 1120 w 10640"/>
                <a:gd name="T3" fmla="*/ 12240 h 12320"/>
                <a:gd name="T4" fmla="*/ 0 w 10640"/>
                <a:gd name="T5" fmla="*/ 11120 h 12320"/>
                <a:gd name="T6" fmla="*/ 0 w 10640"/>
                <a:gd name="T7" fmla="*/ 1120 h 12320"/>
                <a:gd name="T8" fmla="*/ 1120 w 10640"/>
                <a:gd name="T9" fmla="*/ 0 h 12320"/>
                <a:gd name="T10" fmla="*/ 9520 w 10640"/>
                <a:gd name="T11" fmla="*/ 0 h 12320"/>
                <a:gd name="T12" fmla="*/ 10640 w 10640"/>
                <a:gd name="T13" fmla="*/ 1120 h 12320"/>
                <a:gd name="T14" fmla="*/ 10640 w 10640"/>
                <a:gd name="T15" fmla="*/ 7760 h 12320"/>
                <a:gd name="T16" fmla="*/ 10320 w 10640"/>
                <a:gd name="T17" fmla="*/ 8080 h 12320"/>
                <a:gd name="T18" fmla="*/ 10000 w 10640"/>
                <a:gd name="T19" fmla="*/ 7760 h 12320"/>
                <a:gd name="T20" fmla="*/ 10000 w 10640"/>
                <a:gd name="T21" fmla="*/ 1120 h 12320"/>
                <a:gd name="T22" fmla="*/ 9520 w 10640"/>
                <a:gd name="T23" fmla="*/ 640 h 12320"/>
                <a:gd name="T24" fmla="*/ 1120 w 10640"/>
                <a:gd name="T25" fmla="*/ 640 h 12320"/>
                <a:gd name="T26" fmla="*/ 640 w 10640"/>
                <a:gd name="T27" fmla="*/ 1120 h 12320"/>
                <a:gd name="T28" fmla="*/ 640 w 10640"/>
                <a:gd name="T29" fmla="*/ 11200 h 12320"/>
                <a:gd name="T30" fmla="*/ 1120 w 10640"/>
                <a:gd name="T31" fmla="*/ 11680 h 12320"/>
                <a:gd name="T32" fmla="*/ 6000 w 10640"/>
                <a:gd name="T33" fmla="*/ 11680 h 12320"/>
                <a:gd name="T34" fmla="*/ 6320 w 10640"/>
                <a:gd name="T35" fmla="*/ 12000 h 12320"/>
                <a:gd name="T36" fmla="*/ 6080 w 10640"/>
                <a:gd name="T37" fmla="*/ 12240 h 12320"/>
                <a:gd name="T38" fmla="*/ 6320 w 10640"/>
                <a:gd name="T39" fmla="*/ 9040 h 12320"/>
                <a:gd name="T40" fmla="*/ 2320 w 10640"/>
                <a:gd name="T41" fmla="*/ 9040 h 12320"/>
                <a:gd name="T42" fmla="*/ 2000 w 10640"/>
                <a:gd name="T43" fmla="*/ 8720 h 12320"/>
                <a:gd name="T44" fmla="*/ 2000 w 10640"/>
                <a:gd name="T45" fmla="*/ 8720 h 12320"/>
                <a:gd name="T46" fmla="*/ 2320 w 10640"/>
                <a:gd name="T47" fmla="*/ 8400 h 12320"/>
                <a:gd name="T48" fmla="*/ 6320 w 10640"/>
                <a:gd name="T49" fmla="*/ 8400 h 12320"/>
                <a:gd name="T50" fmla="*/ 6640 w 10640"/>
                <a:gd name="T51" fmla="*/ 8720 h 12320"/>
                <a:gd name="T52" fmla="*/ 6640 w 10640"/>
                <a:gd name="T53" fmla="*/ 8720 h 12320"/>
                <a:gd name="T54" fmla="*/ 6320 w 10640"/>
                <a:gd name="T55" fmla="*/ 9040 h 12320"/>
                <a:gd name="T56" fmla="*/ 8320 w 10640"/>
                <a:gd name="T57" fmla="*/ 6160 h 12320"/>
                <a:gd name="T58" fmla="*/ 2240 w 10640"/>
                <a:gd name="T59" fmla="*/ 6160 h 12320"/>
                <a:gd name="T60" fmla="*/ 1920 w 10640"/>
                <a:gd name="T61" fmla="*/ 5840 h 12320"/>
                <a:gd name="T62" fmla="*/ 1920 w 10640"/>
                <a:gd name="T63" fmla="*/ 5840 h 12320"/>
                <a:gd name="T64" fmla="*/ 2240 w 10640"/>
                <a:gd name="T65" fmla="*/ 5520 h 12320"/>
                <a:gd name="T66" fmla="*/ 8320 w 10640"/>
                <a:gd name="T67" fmla="*/ 5520 h 12320"/>
                <a:gd name="T68" fmla="*/ 8640 w 10640"/>
                <a:gd name="T69" fmla="*/ 5840 h 12320"/>
                <a:gd name="T70" fmla="*/ 8640 w 10640"/>
                <a:gd name="T71" fmla="*/ 5840 h 12320"/>
                <a:gd name="T72" fmla="*/ 8320 w 10640"/>
                <a:gd name="T73" fmla="*/ 6160 h 12320"/>
                <a:gd name="T74" fmla="*/ 8400 w 10640"/>
                <a:gd name="T75" fmla="*/ 3440 h 12320"/>
                <a:gd name="T76" fmla="*/ 2320 w 10640"/>
                <a:gd name="T77" fmla="*/ 3440 h 12320"/>
                <a:gd name="T78" fmla="*/ 2000 w 10640"/>
                <a:gd name="T79" fmla="*/ 3120 h 12320"/>
                <a:gd name="T80" fmla="*/ 2000 w 10640"/>
                <a:gd name="T81" fmla="*/ 3120 h 12320"/>
                <a:gd name="T82" fmla="*/ 2320 w 10640"/>
                <a:gd name="T83" fmla="*/ 2800 h 12320"/>
                <a:gd name="T84" fmla="*/ 8400 w 10640"/>
                <a:gd name="T85" fmla="*/ 2800 h 12320"/>
                <a:gd name="T86" fmla="*/ 8720 w 10640"/>
                <a:gd name="T87" fmla="*/ 3120 h 12320"/>
                <a:gd name="T88" fmla="*/ 8720 w 10640"/>
                <a:gd name="T89" fmla="*/ 3120 h 12320"/>
                <a:gd name="T90" fmla="*/ 8400 w 10640"/>
                <a:gd name="T91" fmla="*/ 3440 h 12320"/>
                <a:gd name="T92" fmla="*/ 10560 w 10640"/>
                <a:gd name="T93" fmla="*/ 9280 h 12320"/>
                <a:gd name="T94" fmla="*/ 10080 w 10640"/>
                <a:gd name="T95" fmla="*/ 9280 h 12320"/>
                <a:gd name="T96" fmla="*/ 8080 w 10640"/>
                <a:gd name="T97" fmla="*/ 11440 h 12320"/>
                <a:gd name="T98" fmla="*/ 7280 w 10640"/>
                <a:gd name="T99" fmla="*/ 10640 h 12320"/>
                <a:gd name="T100" fmla="*/ 6800 w 10640"/>
                <a:gd name="T101" fmla="*/ 10640 h 12320"/>
                <a:gd name="T102" fmla="*/ 6800 w 10640"/>
                <a:gd name="T103" fmla="*/ 11120 h 12320"/>
                <a:gd name="T104" fmla="*/ 7920 w 10640"/>
                <a:gd name="T105" fmla="*/ 12160 h 12320"/>
                <a:gd name="T106" fmla="*/ 8400 w 10640"/>
                <a:gd name="T107" fmla="*/ 12160 h 12320"/>
                <a:gd name="T108" fmla="*/ 10640 w 10640"/>
                <a:gd name="T109" fmla="*/ 9680 h 12320"/>
                <a:gd name="T110" fmla="*/ 10560 w 10640"/>
                <a:gd name="T111" fmla="*/ 9280 h 1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640" h="12320">
                  <a:moveTo>
                    <a:pt x="6080" y="12240"/>
                  </a:moveTo>
                  <a:lnTo>
                    <a:pt x="1120" y="12240"/>
                  </a:lnTo>
                  <a:cubicBezTo>
                    <a:pt x="480" y="12240"/>
                    <a:pt x="0" y="11760"/>
                    <a:pt x="0" y="11120"/>
                  </a:cubicBezTo>
                  <a:lnTo>
                    <a:pt x="0" y="1120"/>
                  </a:lnTo>
                  <a:cubicBezTo>
                    <a:pt x="0" y="480"/>
                    <a:pt x="480" y="0"/>
                    <a:pt x="1120" y="0"/>
                  </a:cubicBezTo>
                  <a:lnTo>
                    <a:pt x="9520" y="0"/>
                  </a:lnTo>
                  <a:cubicBezTo>
                    <a:pt x="10160" y="0"/>
                    <a:pt x="10640" y="480"/>
                    <a:pt x="10640" y="1120"/>
                  </a:cubicBezTo>
                  <a:lnTo>
                    <a:pt x="10640" y="7760"/>
                  </a:lnTo>
                  <a:cubicBezTo>
                    <a:pt x="10640" y="7920"/>
                    <a:pt x="10480" y="8080"/>
                    <a:pt x="10320" y="8080"/>
                  </a:cubicBezTo>
                  <a:cubicBezTo>
                    <a:pt x="10160" y="8080"/>
                    <a:pt x="10000" y="7920"/>
                    <a:pt x="10000" y="7760"/>
                  </a:cubicBezTo>
                  <a:lnTo>
                    <a:pt x="10000" y="1120"/>
                  </a:lnTo>
                  <a:cubicBezTo>
                    <a:pt x="10000" y="880"/>
                    <a:pt x="9760" y="640"/>
                    <a:pt x="9520" y="640"/>
                  </a:cubicBezTo>
                  <a:lnTo>
                    <a:pt x="1120" y="640"/>
                  </a:lnTo>
                  <a:cubicBezTo>
                    <a:pt x="880" y="640"/>
                    <a:pt x="640" y="880"/>
                    <a:pt x="640" y="1120"/>
                  </a:cubicBezTo>
                  <a:lnTo>
                    <a:pt x="640" y="11200"/>
                  </a:lnTo>
                  <a:cubicBezTo>
                    <a:pt x="640" y="11440"/>
                    <a:pt x="880" y="11680"/>
                    <a:pt x="1120" y="11680"/>
                  </a:cubicBezTo>
                  <a:lnTo>
                    <a:pt x="6000" y="11680"/>
                  </a:lnTo>
                  <a:cubicBezTo>
                    <a:pt x="6160" y="11680"/>
                    <a:pt x="6320" y="11840"/>
                    <a:pt x="6320" y="12000"/>
                  </a:cubicBezTo>
                  <a:cubicBezTo>
                    <a:pt x="6320" y="12160"/>
                    <a:pt x="6240" y="12240"/>
                    <a:pt x="6080" y="12240"/>
                  </a:cubicBezTo>
                  <a:close/>
                  <a:moveTo>
                    <a:pt x="6320" y="9040"/>
                  </a:moveTo>
                  <a:lnTo>
                    <a:pt x="2320" y="9040"/>
                  </a:lnTo>
                  <a:cubicBezTo>
                    <a:pt x="2160" y="9040"/>
                    <a:pt x="2000" y="8880"/>
                    <a:pt x="2000" y="8720"/>
                  </a:cubicBezTo>
                  <a:lnTo>
                    <a:pt x="2000" y="8720"/>
                  </a:lnTo>
                  <a:cubicBezTo>
                    <a:pt x="2000" y="8560"/>
                    <a:pt x="2160" y="8400"/>
                    <a:pt x="2320" y="8400"/>
                  </a:cubicBezTo>
                  <a:lnTo>
                    <a:pt x="6320" y="8400"/>
                  </a:lnTo>
                  <a:cubicBezTo>
                    <a:pt x="6480" y="8400"/>
                    <a:pt x="6640" y="8560"/>
                    <a:pt x="6640" y="8720"/>
                  </a:cubicBezTo>
                  <a:lnTo>
                    <a:pt x="6640" y="8720"/>
                  </a:lnTo>
                  <a:cubicBezTo>
                    <a:pt x="6560" y="8880"/>
                    <a:pt x="6480" y="9040"/>
                    <a:pt x="6320" y="9040"/>
                  </a:cubicBezTo>
                  <a:close/>
                  <a:moveTo>
                    <a:pt x="8320" y="6160"/>
                  </a:moveTo>
                  <a:lnTo>
                    <a:pt x="2240" y="6160"/>
                  </a:lnTo>
                  <a:cubicBezTo>
                    <a:pt x="2080" y="6160"/>
                    <a:pt x="1920" y="6000"/>
                    <a:pt x="1920" y="5840"/>
                  </a:cubicBezTo>
                  <a:lnTo>
                    <a:pt x="1920" y="5840"/>
                  </a:lnTo>
                  <a:cubicBezTo>
                    <a:pt x="1920" y="5680"/>
                    <a:pt x="2080" y="5520"/>
                    <a:pt x="2240" y="5520"/>
                  </a:cubicBezTo>
                  <a:lnTo>
                    <a:pt x="8320" y="5520"/>
                  </a:lnTo>
                  <a:cubicBezTo>
                    <a:pt x="8480" y="5520"/>
                    <a:pt x="8640" y="5680"/>
                    <a:pt x="8640" y="5840"/>
                  </a:cubicBezTo>
                  <a:lnTo>
                    <a:pt x="8640" y="5840"/>
                  </a:lnTo>
                  <a:cubicBezTo>
                    <a:pt x="8640" y="6000"/>
                    <a:pt x="8480" y="6160"/>
                    <a:pt x="8320" y="6160"/>
                  </a:cubicBezTo>
                  <a:close/>
                  <a:moveTo>
                    <a:pt x="8400" y="3440"/>
                  </a:moveTo>
                  <a:lnTo>
                    <a:pt x="2320" y="3440"/>
                  </a:lnTo>
                  <a:cubicBezTo>
                    <a:pt x="2160" y="3440"/>
                    <a:pt x="2000" y="3280"/>
                    <a:pt x="2000" y="3120"/>
                  </a:cubicBezTo>
                  <a:lnTo>
                    <a:pt x="2000" y="3120"/>
                  </a:lnTo>
                  <a:cubicBezTo>
                    <a:pt x="2000" y="2960"/>
                    <a:pt x="2160" y="2800"/>
                    <a:pt x="2320" y="2800"/>
                  </a:cubicBezTo>
                  <a:lnTo>
                    <a:pt x="8400" y="2800"/>
                  </a:lnTo>
                  <a:cubicBezTo>
                    <a:pt x="8560" y="2800"/>
                    <a:pt x="8720" y="2960"/>
                    <a:pt x="8720" y="3120"/>
                  </a:cubicBezTo>
                  <a:lnTo>
                    <a:pt x="8720" y="3120"/>
                  </a:lnTo>
                  <a:cubicBezTo>
                    <a:pt x="8720" y="3280"/>
                    <a:pt x="8560" y="3440"/>
                    <a:pt x="8400" y="3440"/>
                  </a:cubicBezTo>
                  <a:close/>
                  <a:moveTo>
                    <a:pt x="10560" y="9280"/>
                  </a:moveTo>
                  <a:cubicBezTo>
                    <a:pt x="10400" y="9120"/>
                    <a:pt x="10160" y="9120"/>
                    <a:pt x="10080" y="9280"/>
                  </a:cubicBezTo>
                  <a:lnTo>
                    <a:pt x="8080" y="11440"/>
                  </a:lnTo>
                  <a:lnTo>
                    <a:pt x="7280" y="10640"/>
                  </a:lnTo>
                  <a:cubicBezTo>
                    <a:pt x="7120" y="10480"/>
                    <a:pt x="6880" y="10480"/>
                    <a:pt x="6800" y="10640"/>
                  </a:cubicBezTo>
                  <a:cubicBezTo>
                    <a:pt x="6720" y="10800"/>
                    <a:pt x="6640" y="11040"/>
                    <a:pt x="6800" y="11120"/>
                  </a:cubicBezTo>
                  <a:lnTo>
                    <a:pt x="7920" y="12160"/>
                  </a:lnTo>
                  <a:cubicBezTo>
                    <a:pt x="8080" y="12320"/>
                    <a:pt x="8320" y="12320"/>
                    <a:pt x="8400" y="12160"/>
                  </a:cubicBezTo>
                  <a:lnTo>
                    <a:pt x="10640" y="9680"/>
                  </a:lnTo>
                  <a:cubicBezTo>
                    <a:pt x="10640" y="9600"/>
                    <a:pt x="10640" y="9360"/>
                    <a:pt x="10560" y="92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367270" y="1703070"/>
            <a:ext cx="596900" cy="596900"/>
            <a:chOff x="11380" y="2471"/>
            <a:chExt cx="1384" cy="1384"/>
          </a:xfrm>
        </p:grpSpPr>
        <p:sp>
          <p:nvSpPr>
            <p:cNvPr id="26" name="矩形 25"/>
            <p:cNvSpPr/>
            <p:nvPr/>
          </p:nvSpPr>
          <p:spPr>
            <a:xfrm>
              <a:off x="11380" y="2471"/>
              <a:ext cx="1384" cy="1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iconfont-11899-5650854"/>
            <p:cNvSpPr/>
            <p:nvPr/>
          </p:nvSpPr>
          <p:spPr>
            <a:xfrm>
              <a:off x="11593" y="2681"/>
              <a:ext cx="960" cy="960"/>
            </a:xfrm>
            <a:custGeom>
              <a:avLst/>
              <a:gdLst>
                <a:gd name="T0" fmla="*/ 10350 w 12700"/>
                <a:gd name="T1" fmla="*/ 8500 h 12700"/>
                <a:gd name="T2" fmla="*/ 9750 w 12700"/>
                <a:gd name="T3" fmla="*/ 7620 h 12700"/>
                <a:gd name="T4" fmla="*/ 9110 w 12700"/>
                <a:gd name="T5" fmla="*/ 6960 h 12700"/>
                <a:gd name="T6" fmla="*/ 8910 w 12700"/>
                <a:gd name="T7" fmla="*/ 5920 h 12700"/>
                <a:gd name="T8" fmla="*/ 10410 w 12700"/>
                <a:gd name="T9" fmla="*/ 5720 h 12700"/>
                <a:gd name="T10" fmla="*/ 9750 w 12700"/>
                <a:gd name="T11" fmla="*/ 4790 h 12700"/>
                <a:gd name="T12" fmla="*/ 10630 w 12700"/>
                <a:gd name="T13" fmla="*/ 4190 h 12700"/>
                <a:gd name="T14" fmla="*/ 12700 w 12700"/>
                <a:gd name="T15" fmla="*/ 6340 h 12700"/>
                <a:gd name="T16" fmla="*/ 10630 w 12700"/>
                <a:gd name="T17" fmla="*/ 8490 h 12700"/>
                <a:gd name="T18" fmla="*/ 10170 w 12700"/>
                <a:gd name="T19" fmla="*/ 7770 h 12700"/>
                <a:gd name="T20" fmla="*/ 12220 w 12700"/>
                <a:gd name="T21" fmla="*/ 6350 h 12700"/>
                <a:gd name="T22" fmla="*/ 10180 w 12700"/>
                <a:gd name="T23" fmla="*/ 4930 h 12700"/>
                <a:gd name="T24" fmla="*/ 11080 w 12700"/>
                <a:gd name="T25" fmla="*/ 6010 h 12700"/>
                <a:gd name="T26" fmla="*/ 9310 w 12700"/>
                <a:gd name="T27" fmla="*/ 6130 h 12700"/>
                <a:gd name="T28" fmla="*/ 10890 w 12700"/>
                <a:gd name="T29" fmla="*/ 6570 h 12700"/>
                <a:gd name="T30" fmla="*/ 11030 w 12700"/>
                <a:gd name="T31" fmla="*/ 6910 h 12700"/>
                <a:gd name="T32" fmla="*/ 2210 w 12700"/>
                <a:gd name="T33" fmla="*/ 8560 h 12700"/>
                <a:gd name="T34" fmla="*/ 60 w 12700"/>
                <a:gd name="T35" fmla="*/ 6490 h 12700"/>
                <a:gd name="T36" fmla="*/ 60 w 12700"/>
                <a:gd name="T37" fmla="*/ 6210 h 12700"/>
                <a:gd name="T38" fmla="*/ 2350 w 12700"/>
                <a:gd name="T39" fmla="*/ 4200 h 12700"/>
                <a:gd name="T40" fmla="*/ 3010 w 12700"/>
                <a:gd name="T41" fmla="*/ 4940 h 12700"/>
                <a:gd name="T42" fmla="*/ 2290 w 12700"/>
                <a:gd name="T43" fmla="*/ 5740 h 12700"/>
                <a:gd name="T44" fmla="*/ 3790 w 12700"/>
                <a:gd name="T45" fmla="*/ 5940 h 12700"/>
                <a:gd name="T46" fmla="*/ 3590 w 12700"/>
                <a:gd name="T47" fmla="*/ 6980 h 12700"/>
                <a:gd name="T48" fmla="*/ 2950 w 12700"/>
                <a:gd name="T49" fmla="*/ 7640 h 12700"/>
                <a:gd name="T50" fmla="*/ 2950 w 12700"/>
                <a:gd name="T51" fmla="*/ 7920 h 12700"/>
                <a:gd name="T52" fmla="*/ 2210 w 12700"/>
                <a:gd name="T53" fmla="*/ 8560 h 12700"/>
                <a:gd name="T54" fmla="*/ 2210 w 12700"/>
                <a:gd name="T55" fmla="*/ 8080 h 12700"/>
                <a:gd name="T56" fmla="*/ 1660 w 12700"/>
                <a:gd name="T57" fmla="*/ 6910 h 12700"/>
                <a:gd name="T58" fmla="*/ 1800 w 12700"/>
                <a:gd name="T59" fmla="*/ 6570 h 12700"/>
                <a:gd name="T60" fmla="*/ 3380 w 12700"/>
                <a:gd name="T61" fmla="*/ 6130 h 12700"/>
                <a:gd name="T62" fmla="*/ 1630 w 12700"/>
                <a:gd name="T63" fmla="*/ 6010 h 12700"/>
                <a:gd name="T64" fmla="*/ 2530 w 12700"/>
                <a:gd name="T65" fmla="*/ 4930 h 12700"/>
                <a:gd name="T66" fmla="*/ 480 w 12700"/>
                <a:gd name="T67" fmla="*/ 6350 h 12700"/>
                <a:gd name="T68" fmla="*/ 4680 w 12700"/>
                <a:gd name="T69" fmla="*/ 12700 h 12700"/>
                <a:gd name="T70" fmla="*/ 4480 w 12700"/>
                <a:gd name="T71" fmla="*/ 200 h 12700"/>
                <a:gd name="T72" fmla="*/ 5940 w 12700"/>
                <a:gd name="T73" fmla="*/ 0 h 12700"/>
                <a:gd name="T74" fmla="*/ 6140 w 12700"/>
                <a:gd name="T75" fmla="*/ 12500 h 12700"/>
                <a:gd name="T76" fmla="*/ 4880 w 12700"/>
                <a:gd name="T77" fmla="*/ 12300 h 12700"/>
                <a:gd name="T78" fmla="*/ 5740 w 12700"/>
                <a:gd name="T79" fmla="*/ 400 h 12700"/>
                <a:gd name="T80" fmla="*/ 4880 w 12700"/>
                <a:gd name="T81" fmla="*/ 12300 h 12700"/>
                <a:gd name="T82" fmla="*/ 6960 w 12700"/>
                <a:gd name="T83" fmla="*/ 12700 h 12700"/>
                <a:gd name="T84" fmla="*/ 6760 w 12700"/>
                <a:gd name="T85" fmla="*/ 200 h 12700"/>
                <a:gd name="T86" fmla="*/ 8220 w 12700"/>
                <a:gd name="T87" fmla="*/ 0 h 12700"/>
                <a:gd name="T88" fmla="*/ 8420 w 12700"/>
                <a:gd name="T89" fmla="*/ 12500 h 12700"/>
                <a:gd name="T90" fmla="*/ 7160 w 12700"/>
                <a:gd name="T91" fmla="*/ 12300 h 12700"/>
                <a:gd name="T92" fmla="*/ 8020 w 12700"/>
                <a:gd name="T93" fmla="*/ 400 h 12700"/>
                <a:gd name="T94" fmla="*/ 7160 w 12700"/>
                <a:gd name="T95" fmla="*/ 12300 h 1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700" h="12700">
                  <a:moveTo>
                    <a:pt x="10490" y="8560"/>
                  </a:moveTo>
                  <a:cubicBezTo>
                    <a:pt x="10440" y="8560"/>
                    <a:pt x="10390" y="8540"/>
                    <a:pt x="10350" y="8500"/>
                  </a:cubicBezTo>
                  <a:lnTo>
                    <a:pt x="9750" y="7900"/>
                  </a:lnTo>
                  <a:cubicBezTo>
                    <a:pt x="9670" y="7820"/>
                    <a:pt x="9670" y="7700"/>
                    <a:pt x="9750" y="7620"/>
                  </a:cubicBezTo>
                  <a:lnTo>
                    <a:pt x="10410" y="6960"/>
                  </a:lnTo>
                  <a:lnTo>
                    <a:pt x="9110" y="6960"/>
                  </a:lnTo>
                  <a:cubicBezTo>
                    <a:pt x="9000" y="6960"/>
                    <a:pt x="8910" y="6870"/>
                    <a:pt x="8910" y="6760"/>
                  </a:cubicBezTo>
                  <a:lnTo>
                    <a:pt x="8910" y="5920"/>
                  </a:lnTo>
                  <a:cubicBezTo>
                    <a:pt x="8910" y="5810"/>
                    <a:pt x="9000" y="5720"/>
                    <a:pt x="9110" y="5720"/>
                  </a:cubicBezTo>
                  <a:lnTo>
                    <a:pt x="10410" y="5720"/>
                  </a:lnTo>
                  <a:lnTo>
                    <a:pt x="9750" y="5070"/>
                  </a:lnTo>
                  <a:cubicBezTo>
                    <a:pt x="9670" y="4990"/>
                    <a:pt x="9670" y="4870"/>
                    <a:pt x="9750" y="4790"/>
                  </a:cubicBezTo>
                  <a:lnTo>
                    <a:pt x="10350" y="4190"/>
                  </a:lnTo>
                  <a:cubicBezTo>
                    <a:pt x="10430" y="4110"/>
                    <a:pt x="10550" y="4110"/>
                    <a:pt x="10630" y="4190"/>
                  </a:cubicBezTo>
                  <a:lnTo>
                    <a:pt x="12640" y="6200"/>
                  </a:lnTo>
                  <a:cubicBezTo>
                    <a:pt x="12680" y="6240"/>
                    <a:pt x="12700" y="6290"/>
                    <a:pt x="12700" y="6340"/>
                  </a:cubicBezTo>
                  <a:cubicBezTo>
                    <a:pt x="12700" y="6390"/>
                    <a:pt x="12680" y="6440"/>
                    <a:pt x="12640" y="6480"/>
                  </a:cubicBezTo>
                  <a:lnTo>
                    <a:pt x="10630" y="8490"/>
                  </a:lnTo>
                  <a:cubicBezTo>
                    <a:pt x="10590" y="8540"/>
                    <a:pt x="10540" y="8560"/>
                    <a:pt x="10490" y="8560"/>
                  </a:cubicBezTo>
                  <a:close/>
                  <a:moveTo>
                    <a:pt x="10170" y="7770"/>
                  </a:moveTo>
                  <a:lnTo>
                    <a:pt x="10480" y="8080"/>
                  </a:lnTo>
                  <a:lnTo>
                    <a:pt x="12220" y="6350"/>
                  </a:lnTo>
                  <a:lnTo>
                    <a:pt x="10490" y="4620"/>
                  </a:lnTo>
                  <a:lnTo>
                    <a:pt x="10180" y="4930"/>
                  </a:lnTo>
                  <a:lnTo>
                    <a:pt x="11040" y="5790"/>
                  </a:lnTo>
                  <a:cubicBezTo>
                    <a:pt x="11100" y="5850"/>
                    <a:pt x="11110" y="5930"/>
                    <a:pt x="11080" y="6010"/>
                  </a:cubicBezTo>
                  <a:cubicBezTo>
                    <a:pt x="11050" y="6080"/>
                    <a:pt x="10980" y="6130"/>
                    <a:pt x="10900" y="6130"/>
                  </a:cubicBezTo>
                  <a:lnTo>
                    <a:pt x="9310" y="6130"/>
                  </a:lnTo>
                  <a:lnTo>
                    <a:pt x="9310" y="6570"/>
                  </a:lnTo>
                  <a:lnTo>
                    <a:pt x="10890" y="6570"/>
                  </a:lnTo>
                  <a:cubicBezTo>
                    <a:pt x="10970" y="6570"/>
                    <a:pt x="11040" y="6620"/>
                    <a:pt x="11070" y="6690"/>
                  </a:cubicBezTo>
                  <a:cubicBezTo>
                    <a:pt x="11100" y="6760"/>
                    <a:pt x="11080" y="6850"/>
                    <a:pt x="11030" y="6910"/>
                  </a:cubicBezTo>
                  <a:lnTo>
                    <a:pt x="10170" y="7770"/>
                  </a:lnTo>
                  <a:close/>
                  <a:moveTo>
                    <a:pt x="2210" y="8560"/>
                  </a:moveTo>
                  <a:cubicBezTo>
                    <a:pt x="2160" y="8560"/>
                    <a:pt x="2110" y="8540"/>
                    <a:pt x="2070" y="8500"/>
                  </a:cubicBezTo>
                  <a:lnTo>
                    <a:pt x="60" y="6490"/>
                  </a:lnTo>
                  <a:cubicBezTo>
                    <a:pt x="20" y="6450"/>
                    <a:pt x="0" y="6400"/>
                    <a:pt x="0" y="6350"/>
                  </a:cubicBezTo>
                  <a:cubicBezTo>
                    <a:pt x="0" y="6300"/>
                    <a:pt x="20" y="6250"/>
                    <a:pt x="60" y="6210"/>
                  </a:cubicBezTo>
                  <a:lnTo>
                    <a:pt x="2070" y="4200"/>
                  </a:lnTo>
                  <a:cubicBezTo>
                    <a:pt x="2150" y="4120"/>
                    <a:pt x="2270" y="4120"/>
                    <a:pt x="2350" y="4200"/>
                  </a:cubicBezTo>
                  <a:lnTo>
                    <a:pt x="2950" y="4800"/>
                  </a:lnTo>
                  <a:cubicBezTo>
                    <a:pt x="2990" y="4840"/>
                    <a:pt x="3010" y="4890"/>
                    <a:pt x="3010" y="4940"/>
                  </a:cubicBezTo>
                  <a:cubicBezTo>
                    <a:pt x="3010" y="4990"/>
                    <a:pt x="2990" y="5040"/>
                    <a:pt x="2950" y="5080"/>
                  </a:cubicBezTo>
                  <a:lnTo>
                    <a:pt x="2290" y="5740"/>
                  </a:lnTo>
                  <a:lnTo>
                    <a:pt x="3590" y="5740"/>
                  </a:lnTo>
                  <a:cubicBezTo>
                    <a:pt x="3700" y="5740"/>
                    <a:pt x="3790" y="5830"/>
                    <a:pt x="3790" y="5940"/>
                  </a:cubicBezTo>
                  <a:lnTo>
                    <a:pt x="3790" y="6780"/>
                  </a:lnTo>
                  <a:cubicBezTo>
                    <a:pt x="3790" y="6890"/>
                    <a:pt x="3700" y="6980"/>
                    <a:pt x="3590" y="6980"/>
                  </a:cubicBezTo>
                  <a:lnTo>
                    <a:pt x="2290" y="6980"/>
                  </a:lnTo>
                  <a:lnTo>
                    <a:pt x="2950" y="7640"/>
                  </a:lnTo>
                  <a:cubicBezTo>
                    <a:pt x="2990" y="7680"/>
                    <a:pt x="3010" y="7730"/>
                    <a:pt x="3010" y="7780"/>
                  </a:cubicBezTo>
                  <a:cubicBezTo>
                    <a:pt x="3010" y="7830"/>
                    <a:pt x="2990" y="7880"/>
                    <a:pt x="2950" y="7920"/>
                  </a:cubicBezTo>
                  <a:lnTo>
                    <a:pt x="2350" y="8520"/>
                  </a:lnTo>
                  <a:cubicBezTo>
                    <a:pt x="2320" y="8540"/>
                    <a:pt x="2270" y="8560"/>
                    <a:pt x="2210" y="8560"/>
                  </a:cubicBezTo>
                  <a:close/>
                  <a:moveTo>
                    <a:pt x="480" y="6350"/>
                  </a:moveTo>
                  <a:lnTo>
                    <a:pt x="2210" y="8080"/>
                  </a:lnTo>
                  <a:lnTo>
                    <a:pt x="2520" y="7770"/>
                  </a:lnTo>
                  <a:lnTo>
                    <a:pt x="1660" y="6910"/>
                  </a:lnTo>
                  <a:cubicBezTo>
                    <a:pt x="1600" y="6850"/>
                    <a:pt x="1590" y="6770"/>
                    <a:pt x="1620" y="6690"/>
                  </a:cubicBezTo>
                  <a:cubicBezTo>
                    <a:pt x="1650" y="6620"/>
                    <a:pt x="1720" y="6570"/>
                    <a:pt x="1800" y="6570"/>
                  </a:cubicBezTo>
                  <a:lnTo>
                    <a:pt x="3380" y="6570"/>
                  </a:lnTo>
                  <a:lnTo>
                    <a:pt x="3380" y="6130"/>
                  </a:lnTo>
                  <a:lnTo>
                    <a:pt x="1810" y="6130"/>
                  </a:lnTo>
                  <a:cubicBezTo>
                    <a:pt x="1730" y="6130"/>
                    <a:pt x="1660" y="6080"/>
                    <a:pt x="1630" y="6010"/>
                  </a:cubicBezTo>
                  <a:cubicBezTo>
                    <a:pt x="1600" y="5940"/>
                    <a:pt x="1620" y="5850"/>
                    <a:pt x="1670" y="5790"/>
                  </a:cubicBezTo>
                  <a:lnTo>
                    <a:pt x="2530" y="4930"/>
                  </a:lnTo>
                  <a:lnTo>
                    <a:pt x="2220" y="4620"/>
                  </a:lnTo>
                  <a:lnTo>
                    <a:pt x="480" y="6350"/>
                  </a:lnTo>
                  <a:close/>
                  <a:moveTo>
                    <a:pt x="5940" y="12700"/>
                  </a:moveTo>
                  <a:lnTo>
                    <a:pt x="4680" y="12700"/>
                  </a:lnTo>
                  <a:cubicBezTo>
                    <a:pt x="4570" y="12700"/>
                    <a:pt x="4480" y="12610"/>
                    <a:pt x="4480" y="12500"/>
                  </a:cubicBezTo>
                  <a:lnTo>
                    <a:pt x="4480" y="200"/>
                  </a:lnTo>
                  <a:cubicBezTo>
                    <a:pt x="4480" y="90"/>
                    <a:pt x="4570" y="0"/>
                    <a:pt x="4680" y="0"/>
                  </a:cubicBezTo>
                  <a:lnTo>
                    <a:pt x="5940" y="0"/>
                  </a:lnTo>
                  <a:cubicBezTo>
                    <a:pt x="6050" y="0"/>
                    <a:pt x="6140" y="90"/>
                    <a:pt x="6140" y="200"/>
                  </a:cubicBezTo>
                  <a:lnTo>
                    <a:pt x="6140" y="12500"/>
                  </a:lnTo>
                  <a:cubicBezTo>
                    <a:pt x="6140" y="12610"/>
                    <a:pt x="6050" y="12700"/>
                    <a:pt x="5940" y="12700"/>
                  </a:cubicBezTo>
                  <a:close/>
                  <a:moveTo>
                    <a:pt x="4880" y="12300"/>
                  </a:moveTo>
                  <a:lnTo>
                    <a:pt x="5740" y="12300"/>
                  </a:lnTo>
                  <a:lnTo>
                    <a:pt x="5740" y="400"/>
                  </a:lnTo>
                  <a:lnTo>
                    <a:pt x="4880" y="400"/>
                  </a:lnTo>
                  <a:lnTo>
                    <a:pt x="4880" y="12300"/>
                  </a:lnTo>
                  <a:close/>
                  <a:moveTo>
                    <a:pt x="8220" y="12700"/>
                  </a:moveTo>
                  <a:lnTo>
                    <a:pt x="6960" y="12700"/>
                  </a:lnTo>
                  <a:cubicBezTo>
                    <a:pt x="6850" y="12700"/>
                    <a:pt x="6760" y="12610"/>
                    <a:pt x="6760" y="12500"/>
                  </a:cubicBezTo>
                  <a:lnTo>
                    <a:pt x="6760" y="200"/>
                  </a:lnTo>
                  <a:cubicBezTo>
                    <a:pt x="6760" y="90"/>
                    <a:pt x="6850" y="0"/>
                    <a:pt x="6960" y="0"/>
                  </a:cubicBezTo>
                  <a:lnTo>
                    <a:pt x="8220" y="0"/>
                  </a:lnTo>
                  <a:cubicBezTo>
                    <a:pt x="8330" y="0"/>
                    <a:pt x="8420" y="90"/>
                    <a:pt x="8420" y="200"/>
                  </a:cubicBezTo>
                  <a:lnTo>
                    <a:pt x="8420" y="12500"/>
                  </a:lnTo>
                  <a:cubicBezTo>
                    <a:pt x="8420" y="12610"/>
                    <a:pt x="8330" y="12700"/>
                    <a:pt x="8220" y="12700"/>
                  </a:cubicBezTo>
                  <a:close/>
                  <a:moveTo>
                    <a:pt x="7160" y="12300"/>
                  </a:moveTo>
                  <a:lnTo>
                    <a:pt x="8020" y="12300"/>
                  </a:lnTo>
                  <a:lnTo>
                    <a:pt x="8020" y="400"/>
                  </a:lnTo>
                  <a:lnTo>
                    <a:pt x="7160" y="400"/>
                  </a:lnTo>
                  <a:lnTo>
                    <a:pt x="7160" y="123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399655" y="5300980"/>
            <a:ext cx="596900" cy="596900"/>
            <a:chOff x="11431" y="8136"/>
            <a:chExt cx="1384" cy="1384"/>
          </a:xfrm>
        </p:grpSpPr>
        <p:sp>
          <p:nvSpPr>
            <p:cNvPr id="32" name="矩形 31"/>
            <p:cNvSpPr/>
            <p:nvPr/>
          </p:nvSpPr>
          <p:spPr>
            <a:xfrm>
              <a:off x="11431" y="8136"/>
              <a:ext cx="1384" cy="1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iconfont-11899-5650854"/>
            <p:cNvSpPr/>
            <p:nvPr/>
          </p:nvSpPr>
          <p:spPr>
            <a:xfrm>
              <a:off x="11643" y="8348"/>
              <a:ext cx="960" cy="960"/>
            </a:xfrm>
            <a:custGeom>
              <a:avLst/>
              <a:gdLst>
                <a:gd name="T0" fmla="*/ 10420 w 12700"/>
                <a:gd name="T1" fmla="*/ 2080 h 12700"/>
                <a:gd name="T2" fmla="*/ 12500 w 12700"/>
                <a:gd name="T3" fmla="*/ 0 h 12700"/>
                <a:gd name="T4" fmla="*/ 12500 w 12700"/>
                <a:gd name="T5" fmla="*/ 2280 h 12700"/>
                <a:gd name="T6" fmla="*/ 12300 w 12700"/>
                <a:gd name="T7" fmla="*/ 400 h 12700"/>
                <a:gd name="T8" fmla="*/ 2080 w 12700"/>
                <a:gd name="T9" fmla="*/ 2280 h 12700"/>
                <a:gd name="T10" fmla="*/ 0 w 12700"/>
                <a:gd name="T11" fmla="*/ 200 h 12700"/>
                <a:gd name="T12" fmla="*/ 2280 w 12700"/>
                <a:gd name="T13" fmla="*/ 200 h 12700"/>
                <a:gd name="T14" fmla="*/ 400 w 12700"/>
                <a:gd name="T15" fmla="*/ 1880 h 12700"/>
                <a:gd name="T16" fmla="*/ 400 w 12700"/>
                <a:gd name="T17" fmla="*/ 400 h 12700"/>
                <a:gd name="T18" fmla="*/ 10620 w 12700"/>
                <a:gd name="T19" fmla="*/ 12700 h 12700"/>
                <a:gd name="T20" fmla="*/ 10620 w 12700"/>
                <a:gd name="T21" fmla="*/ 10420 h 12700"/>
                <a:gd name="T22" fmla="*/ 12700 w 12700"/>
                <a:gd name="T23" fmla="*/ 12500 h 12700"/>
                <a:gd name="T24" fmla="*/ 12300 w 12700"/>
                <a:gd name="T25" fmla="*/ 12300 h 12700"/>
                <a:gd name="T26" fmla="*/ 10820 w 12700"/>
                <a:gd name="T27" fmla="*/ 12300 h 12700"/>
                <a:gd name="T28" fmla="*/ 0 w 12700"/>
                <a:gd name="T29" fmla="*/ 12500 h 12700"/>
                <a:gd name="T30" fmla="*/ 2080 w 12700"/>
                <a:gd name="T31" fmla="*/ 10420 h 12700"/>
                <a:gd name="T32" fmla="*/ 2080 w 12700"/>
                <a:gd name="T33" fmla="*/ 12700 h 12700"/>
                <a:gd name="T34" fmla="*/ 1880 w 12700"/>
                <a:gd name="T35" fmla="*/ 10820 h 12700"/>
                <a:gd name="T36" fmla="*/ 12500 w 12700"/>
                <a:gd name="T37" fmla="*/ 7490 h 12700"/>
                <a:gd name="T38" fmla="*/ 10420 w 12700"/>
                <a:gd name="T39" fmla="*/ 5410 h 12700"/>
                <a:gd name="T40" fmla="*/ 12700 w 12700"/>
                <a:gd name="T41" fmla="*/ 5410 h 12700"/>
                <a:gd name="T42" fmla="*/ 10820 w 12700"/>
                <a:gd name="T43" fmla="*/ 7090 h 12700"/>
                <a:gd name="T44" fmla="*/ 10820 w 12700"/>
                <a:gd name="T45" fmla="*/ 5610 h 12700"/>
                <a:gd name="T46" fmla="*/ 200 w 12700"/>
                <a:gd name="T47" fmla="*/ 7490 h 12700"/>
                <a:gd name="T48" fmla="*/ 200 w 12700"/>
                <a:gd name="T49" fmla="*/ 5210 h 12700"/>
                <a:gd name="T50" fmla="*/ 2280 w 12700"/>
                <a:gd name="T51" fmla="*/ 7290 h 12700"/>
                <a:gd name="T52" fmla="*/ 1880 w 12700"/>
                <a:gd name="T53" fmla="*/ 7090 h 12700"/>
                <a:gd name="T54" fmla="*/ 400 w 12700"/>
                <a:gd name="T55" fmla="*/ 7090 h 12700"/>
                <a:gd name="T56" fmla="*/ 5210 w 12700"/>
                <a:gd name="T57" fmla="*/ 12500 h 12700"/>
                <a:gd name="T58" fmla="*/ 7290 w 12700"/>
                <a:gd name="T59" fmla="*/ 10420 h 12700"/>
                <a:gd name="T60" fmla="*/ 7290 w 12700"/>
                <a:gd name="T61" fmla="*/ 12700 h 12700"/>
                <a:gd name="T62" fmla="*/ 7090 w 12700"/>
                <a:gd name="T63" fmla="*/ 10820 h 12700"/>
                <a:gd name="T64" fmla="*/ 7290 w 12700"/>
                <a:gd name="T65" fmla="*/ 2280 h 12700"/>
                <a:gd name="T66" fmla="*/ 5210 w 12700"/>
                <a:gd name="T67" fmla="*/ 200 h 12700"/>
                <a:gd name="T68" fmla="*/ 7490 w 12700"/>
                <a:gd name="T69" fmla="*/ 200 h 12700"/>
                <a:gd name="T70" fmla="*/ 5610 w 12700"/>
                <a:gd name="T71" fmla="*/ 1880 h 12700"/>
                <a:gd name="T72" fmla="*/ 5610 w 12700"/>
                <a:gd name="T73" fmla="*/ 400 h 12700"/>
                <a:gd name="T74" fmla="*/ 11360 w 12700"/>
                <a:gd name="T75" fmla="*/ 5410 h 12700"/>
                <a:gd name="T76" fmla="*/ 11760 w 12700"/>
                <a:gd name="T77" fmla="*/ 2080 h 12700"/>
                <a:gd name="T78" fmla="*/ 11560 w 12700"/>
                <a:gd name="T79" fmla="*/ 10820 h 12700"/>
                <a:gd name="T80" fmla="*/ 11560 w 12700"/>
                <a:gd name="T81" fmla="*/ 7090 h 12700"/>
                <a:gd name="T82" fmla="*/ 11560 w 12700"/>
                <a:gd name="T83" fmla="*/ 10820 h 12700"/>
                <a:gd name="T84" fmla="*/ 7090 w 12700"/>
                <a:gd name="T85" fmla="*/ 11560 h 12700"/>
                <a:gd name="T86" fmla="*/ 10810 w 12700"/>
                <a:gd name="T87" fmla="*/ 11560 h 12700"/>
                <a:gd name="T88" fmla="*/ 2080 w 12700"/>
                <a:gd name="T89" fmla="*/ 11760 h 12700"/>
                <a:gd name="T90" fmla="*/ 5400 w 12700"/>
                <a:gd name="T91" fmla="*/ 11360 h 12700"/>
                <a:gd name="T92" fmla="*/ 1140 w 12700"/>
                <a:gd name="T93" fmla="*/ 10820 h 12700"/>
                <a:gd name="T94" fmla="*/ 1140 w 12700"/>
                <a:gd name="T95" fmla="*/ 7090 h 12700"/>
                <a:gd name="T96" fmla="*/ 1140 w 12700"/>
                <a:gd name="T97" fmla="*/ 10820 h 12700"/>
                <a:gd name="T98" fmla="*/ 940 w 12700"/>
                <a:gd name="T99" fmla="*/ 2080 h 12700"/>
                <a:gd name="T100" fmla="*/ 1340 w 12700"/>
                <a:gd name="T101" fmla="*/ 5400 h 12700"/>
                <a:gd name="T102" fmla="*/ 2080 w 12700"/>
                <a:gd name="T103" fmla="*/ 1340 h 12700"/>
                <a:gd name="T104" fmla="*/ 5400 w 12700"/>
                <a:gd name="T105" fmla="*/ 940 h 12700"/>
                <a:gd name="T106" fmla="*/ 10620 w 12700"/>
                <a:gd name="T107" fmla="*/ 1340 h 12700"/>
                <a:gd name="T108" fmla="*/ 7290 w 12700"/>
                <a:gd name="T109" fmla="*/ 940 h 12700"/>
                <a:gd name="T110" fmla="*/ 10620 w 12700"/>
                <a:gd name="T111" fmla="*/ 1340 h 12700"/>
                <a:gd name="T112" fmla="*/ 6250 w 12700"/>
                <a:gd name="T113" fmla="*/ 4640 h 12700"/>
                <a:gd name="T114" fmla="*/ 6450 w 12700"/>
                <a:gd name="T115" fmla="*/ 8060 h 12700"/>
                <a:gd name="T116" fmla="*/ 4640 w 12700"/>
                <a:gd name="T117" fmla="*/ 6450 h 12700"/>
                <a:gd name="T118" fmla="*/ 8060 w 12700"/>
                <a:gd name="T119" fmla="*/ 6250 h 1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700" h="12700">
                  <a:moveTo>
                    <a:pt x="12500" y="2280"/>
                  </a:moveTo>
                  <a:lnTo>
                    <a:pt x="10620" y="2280"/>
                  </a:lnTo>
                  <a:cubicBezTo>
                    <a:pt x="10510" y="2280"/>
                    <a:pt x="10420" y="2190"/>
                    <a:pt x="10420" y="2080"/>
                  </a:cubicBezTo>
                  <a:lnTo>
                    <a:pt x="10420" y="200"/>
                  </a:lnTo>
                  <a:cubicBezTo>
                    <a:pt x="10420" y="90"/>
                    <a:pt x="10510" y="0"/>
                    <a:pt x="10620" y="0"/>
                  </a:cubicBezTo>
                  <a:lnTo>
                    <a:pt x="12500" y="0"/>
                  </a:lnTo>
                  <a:cubicBezTo>
                    <a:pt x="12610" y="0"/>
                    <a:pt x="12700" y="90"/>
                    <a:pt x="12700" y="200"/>
                  </a:cubicBezTo>
                  <a:lnTo>
                    <a:pt x="12700" y="2080"/>
                  </a:lnTo>
                  <a:cubicBezTo>
                    <a:pt x="12700" y="2200"/>
                    <a:pt x="12610" y="2280"/>
                    <a:pt x="12500" y="2280"/>
                  </a:cubicBezTo>
                  <a:close/>
                  <a:moveTo>
                    <a:pt x="10820" y="1880"/>
                  </a:moveTo>
                  <a:lnTo>
                    <a:pt x="12300" y="1880"/>
                  </a:lnTo>
                  <a:lnTo>
                    <a:pt x="12300" y="400"/>
                  </a:lnTo>
                  <a:lnTo>
                    <a:pt x="10820" y="400"/>
                  </a:lnTo>
                  <a:lnTo>
                    <a:pt x="10820" y="1880"/>
                  </a:lnTo>
                  <a:close/>
                  <a:moveTo>
                    <a:pt x="2080" y="2280"/>
                  </a:moveTo>
                  <a:lnTo>
                    <a:pt x="200" y="2280"/>
                  </a:lnTo>
                  <a:cubicBezTo>
                    <a:pt x="90" y="2280"/>
                    <a:pt x="0" y="2190"/>
                    <a:pt x="0" y="2080"/>
                  </a:cubicBezTo>
                  <a:lnTo>
                    <a:pt x="0" y="200"/>
                  </a:lnTo>
                  <a:cubicBezTo>
                    <a:pt x="0" y="90"/>
                    <a:pt x="90" y="0"/>
                    <a:pt x="200" y="0"/>
                  </a:cubicBezTo>
                  <a:lnTo>
                    <a:pt x="2080" y="0"/>
                  </a:lnTo>
                  <a:cubicBezTo>
                    <a:pt x="2190" y="0"/>
                    <a:pt x="2280" y="90"/>
                    <a:pt x="2280" y="200"/>
                  </a:cubicBezTo>
                  <a:lnTo>
                    <a:pt x="2280" y="2080"/>
                  </a:lnTo>
                  <a:cubicBezTo>
                    <a:pt x="2280" y="2200"/>
                    <a:pt x="2200" y="2280"/>
                    <a:pt x="2080" y="2280"/>
                  </a:cubicBezTo>
                  <a:close/>
                  <a:moveTo>
                    <a:pt x="400" y="1880"/>
                  </a:moveTo>
                  <a:lnTo>
                    <a:pt x="1880" y="1880"/>
                  </a:lnTo>
                  <a:lnTo>
                    <a:pt x="1880" y="400"/>
                  </a:lnTo>
                  <a:lnTo>
                    <a:pt x="400" y="400"/>
                  </a:lnTo>
                  <a:lnTo>
                    <a:pt x="400" y="1880"/>
                  </a:lnTo>
                  <a:close/>
                  <a:moveTo>
                    <a:pt x="12500" y="12700"/>
                  </a:moveTo>
                  <a:lnTo>
                    <a:pt x="10620" y="12700"/>
                  </a:lnTo>
                  <a:cubicBezTo>
                    <a:pt x="10510" y="12700"/>
                    <a:pt x="10420" y="12610"/>
                    <a:pt x="10420" y="12500"/>
                  </a:cubicBezTo>
                  <a:lnTo>
                    <a:pt x="10420" y="10620"/>
                  </a:lnTo>
                  <a:cubicBezTo>
                    <a:pt x="10420" y="10510"/>
                    <a:pt x="10510" y="10420"/>
                    <a:pt x="10620" y="10420"/>
                  </a:cubicBezTo>
                  <a:lnTo>
                    <a:pt x="12500" y="10420"/>
                  </a:lnTo>
                  <a:cubicBezTo>
                    <a:pt x="12610" y="10420"/>
                    <a:pt x="12700" y="10510"/>
                    <a:pt x="12700" y="10620"/>
                  </a:cubicBezTo>
                  <a:lnTo>
                    <a:pt x="12700" y="12500"/>
                  </a:lnTo>
                  <a:cubicBezTo>
                    <a:pt x="12700" y="12610"/>
                    <a:pt x="12610" y="12700"/>
                    <a:pt x="12500" y="12700"/>
                  </a:cubicBezTo>
                  <a:close/>
                  <a:moveTo>
                    <a:pt x="10820" y="12300"/>
                  </a:moveTo>
                  <a:lnTo>
                    <a:pt x="12300" y="12300"/>
                  </a:lnTo>
                  <a:lnTo>
                    <a:pt x="12300" y="10820"/>
                  </a:lnTo>
                  <a:lnTo>
                    <a:pt x="10820" y="10820"/>
                  </a:lnTo>
                  <a:lnTo>
                    <a:pt x="10820" y="12300"/>
                  </a:lnTo>
                  <a:close/>
                  <a:moveTo>
                    <a:pt x="2080" y="12700"/>
                  </a:moveTo>
                  <a:lnTo>
                    <a:pt x="200" y="12700"/>
                  </a:lnTo>
                  <a:cubicBezTo>
                    <a:pt x="90" y="12700"/>
                    <a:pt x="0" y="12610"/>
                    <a:pt x="0" y="12500"/>
                  </a:cubicBezTo>
                  <a:lnTo>
                    <a:pt x="0" y="10620"/>
                  </a:lnTo>
                  <a:cubicBezTo>
                    <a:pt x="0" y="10510"/>
                    <a:pt x="90" y="10420"/>
                    <a:pt x="200" y="10420"/>
                  </a:cubicBezTo>
                  <a:lnTo>
                    <a:pt x="2080" y="10420"/>
                  </a:lnTo>
                  <a:cubicBezTo>
                    <a:pt x="2190" y="10420"/>
                    <a:pt x="2280" y="10510"/>
                    <a:pt x="2280" y="10620"/>
                  </a:cubicBezTo>
                  <a:lnTo>
                    <a:pt x="2280" y="12500"/>
                  </a:lnTo>
                  <a:cubicBezTo>
                    <a:pt x="2280" y="12610"/>
                    <a:pt x="2200" y="12700"/>
                    <a:pt x="2080" y="12700"/>
                  </a:cubicBezTo>
                  <a:close/>
                  <a:moveTo>
                    <a:pt x="400" y="12300"/>
                  </a:moveTo>
                  <a:lnTo>
                    <a:pt x="1880" y="12300"/>
                  </a:lnTo>
                  <a:lnTo>
                    <a:pt x="1880" y="10820"/>
                  </a:lnTo>
                  <a:lnTo>
                    <a:pt x="400" y="10820"/>
                  </a:lnTo>
                  <a:lnTo>
                    <a:pt x="400" y="12300"/>
                  </a:lnTo>
                  <a:close/>
                  <a:moveTo>
                    <a:pt x="12500" y="7490"/>
                  </a:moveTo>
                  <a:lnTo>
                    <a:pt x="10620" y="7490"/>
                  </a:lnTo>
                  <a:cubicBezTo>
                    <a:pt x="10510" y="7490"/>
                    <a:pt x="10420" y="7400"/>
                    <a:pt x="10420" y="7290"/>
                  </a:cubicBezTo>
                  <a:lnTo>
                    <a:pt x="10420" y="5410"/>
                  </a:lnTo>
                  <a:cubicBezTo>
                    <a:pt x="10420" y="5300"/>
                    <a:pt x="10510" y="5210"/>
                    <a:pt x="10620" y="5210"/>
                  </a:cubicBezTo>
                  <a:lnTo>
                    <a:pt x="12500" y="5210"/>
                  </a:lnTo>
                  <a:cubicBezTo>
                    <a:pt x="12610" y="5210"/>
                    <a:pt x="12700" y="5300"/>
                    <a:pt x="12700" y="5410"/>
                  </a:cubicBezTo>
                  <a:lnTo>
                    <a:pt x="12700" y="7290"/>
                  </a:lnTo>
                  <a:cubicBezTo>
                    <a:pt x="12700" y="7400"/>
                    <a:pt x="12610" y="7490"/>
                    <a:pt x="12500" y="7490"/>
                  </a:cubicBezTo>
                  <a:close/>
                  <a:moveTo>
                    <a:pt x="10820" y="7090"/>
                  </a:moveTo>
                  <a:lnTo>
                    <a:pt x="12300" y="7090"/>
                  </a:lnTo>
                  <a:lnTo>
                    <a:pt x="12300" y="5610"/>
                  </a:lnTo>
                  <a:lnTo>
                    <a:pt x="10820" y="5610"/>
                  </a:lnTo>
                  <a:lnTo>
                    <a:pt x="10820" y="7090"/>
                  </a:lnTo>
                  <a:close/>
                  <a:moveTo>
                    <a:pt x="2080" y="7490"/>
                  </a:moveTo>
                  <a:lnTo>
                    <a:pt x="200" y="7490"/>
                  </a:lnTo>
                  <a:cubicBezTo>
                    <a:pt x="90" y="7490"/>
                    <a:pt x="0" y="7400"/>
                    <a:pt x="0" y="7290"/>
                  </a:cubicBezTo>
                  <a:lnTo>
                    <a:pt x="0" y="5410"/>
                  </a:lnTo>
                  <a:cubicBezTo>
                    <a:pt x="0" y="5300"/>
                    <a:pt x="90" y="5210"/>
                    <a:pt x="200" y="5210"/>
                  </a:cubicBezTo>
                  <a:lnTo>
                    <a:pt x="2080" y="5210"/>
                  </a:lnTo>
                  <a:cubicBezTo>
                    <a:pt x="2190" y="5210"/>
                    <a:pt x="2280" y="5300"/>
                    <a:pt x="2280" y="5410"/>
                  </a:cubicBezTo>
                  <a:lnTo>
                    <a:pt x="2280" y="7290"/>
                  </a:lnTo>
                  <a:cubicBezTo>
                    <a:pt x="2280" y="7400"/>
                    <a:pt x="2200" y="7490"/>
                    <a:pt x="2080" y="7490"/>
                  </a:cubicBezTo>
                  <a:close/>
                  <a:moveTo>
                    <a:pt x="400" y="7090"/>
                  </a:moveTo>
                  <a:lnTo>
                    <a:pt x="1880" y="7090"/>
                  </a:lnTo>
                  <a:lnTo>
                    <a:pt x="1880" y="5610"/>
                  </a:lnTo>
                  <a:lnTo>
                    <a:pt x="400" y="5610"/>
                  </a:lnTo>
                  <a:lnTo>
                    <a:pt x="400" y="7090"/>
                  </a:lnTo>
                  <a:close/>
                  <a:moveTo>
                    <a:pt x="7290" y="12700"/>
                  </a:moveTo>
                  <a:lnTo>
                    <a:pt x="5410" y="12700"/>
                  </a:lnTo>
                  <a:cubicBezTo>
                    <a:pt x="5300" y="12700"/>
                    <a:pt x="5210" y="12610"/>
                    <a:pt x="5210" y="12500"/>
                  </a:cubicBezTo>
                  <a:lnTo>
                    <a:pt x="5210" y="10620"/>
                  </a:lnTo>
                  <a:cubicBezTo>
                    <a:pt x="5210" y="10510"/>
                    <a:pt x="5300" y="10420"/>
                    <a:pt x="5410" y="10420"/>
                  </a:cubicBezTo>
                  <a:lnTo>
                    <a:pt x="7290" y="10420"/>
                  </a:lnTo>
                  <a:cubicBezTo>
                    <a:pt x="7400" y="10420"/>
                    <a:pt x="7490" y="10510"/>
                    <a:pt x="7490" y="10620"/>
                  </a:cubicBezTo>
                  <a:lnTo>
                    <a:pt x="7490" y="12500"/>
                  </a:lnTo>
                  <a:cubicBezTo>
                    <a:pt x="7490" y="12610"/>
                    <a:pt x="7400" y="12700"/>
                    <a:pt x="7290" y="12700"/>
                  </a:cubicBezTo>
                  <a:close/>
                  <a:moveTo>
                    <a:pt x="5610" y="12300"/>
                  </a:moveTo>
                  <a:lnTo>
                    <a:pt x="7090" y="12300"/>
                  </a:lnTo>
                  <a:lnTo>
                    <a:pt x="7090" y="10820"/>
                  </a:lnTo>
                  <a:lnTo>
                    <a:pt x="5610" y="10820"/>
                  </a:lnTo>
                  <a:lnTo>
                    <a:pt x="5610" y="12300"/>
                  </a:lnTo>
                  <a:close/>
                  <a:moveTo>
                    <a:pt x="7290" y="2280"/>
                  </a:moveTo>
                  <a:lnTo>
                    <a:pt x="5410" y="2280"/>
                  </a:lnTo>
                  <a:cubicBezTo>
                    <a:pt x="5300" y="2280"/>
                    <a:pt x="5210" y="2190"/>
                    <a:pt x="5210" y="2080"/>
                  </a:cubicBezTo>
                  <a:lnTo>
                    <a:pt x="5210" y="200"/>
                  </a:lnTo>
                  <a:cubicBezTo>
                    <a:pt x="5210" y="90"/>
                    <a:pt x="5300" y="0"/>
                    <a:pt x="5410" y="0"/>
                  </a:cubicBezTo>
                  <a:lnTo>
                    <a:pt x="7290" y="0"/>
                  </a:lnTo>
                  <a:cubicBezTo>
                    <a:pt x="7400" y="0"/>
                    <a:pt x="7490" y="90"/>
                    <a:pt x="7490" y="200"/>
                  </a:cubicBezTo>
                  <a:lnTo>
                    <a:pt x="7490" y="2080"/>
                  </a:lnTo>
                  <a:cubicBezTo>
                    <a:pt x="7490" y="2200"/>
                    <a:pt x="7400" y="2280"/>
                    <a:pt x="7290" y="2280"/>
                  </a:cubicBezTo>
                  <a:close/>
                  <a:moveTo>
                    <a:pt x="5610" y="1880"/>
                  </a:moveTo>
                  <a:lnTo>
                    <a:pt x="7090" y="1880"/>
                  </a:lnTo>
                  <a:lnTo>
                    <a:pt x="7090" y="400"/>
                  </a:lnTo>
                  <a:lnTo>
                    <a:pt x="5610" y="400"/>
                  </a:lnTo>
                  <a:lnTo>
                    <a:pt x="5610" y="1880"/>
                  </a:lnTo>
                  <a:close/>
                  <a:moveTo>
                    <a:pt x="11560" y="5610"/>
                  </a:moveTo>
                  <a:cubicBezTo>
                    <a:pt x="11450" y="5610"/>
                    <a:pt x="11360" y="5520"/>
                    <a:pt x="11360" y="5410"/>
                  </a:cubicBezTo>
                  <a:lnTo>
                    <a:pt x="11360" y="2080"/>
                  </a:lnTo>
                  <a:cubicBezTo>
                    <a:pt x="11360" y="1970"/>
                    <a:pt x="11450" y="1880"/>
                    <a:pt x="11560" y="1880"/>
                  </a:cubicBezTo>
                  <a:cubicBezTo>
                    <a:pt x="11670" y="1880"/>
                    <a:pt x="11760" y="1970"/>
                    <a:pt x="11760" y="2080"/>
                  </a:cubicBezTo>
                  <a:lnTo>
                    <a:pt x="11760" y="5400"/>
                  </a:lnTo>
                  <a:cubicBezTo>
                    <a:pt x="11760" y="5520"/>
                    <a:pt x="11670" y="5610"/>
                    <a:pt x="11560" y="5610"/>
                  </a:cubicBezTo>
                  <a:close/>
                  <a:moveTo>
                    <a:pt x="11560" y="10820"/>
                  </a:moveTo>
                  <a:cubicBezTo>
                    <a:pt x="11450" y="10820"/>
                    <a:pt x="11360" y="10730"/>
                    <a:pt x="11360" y="10620"/>
                  </a:cubicBezTo>
                  <a:lnTo>
                    <a:pt x="11360" y="7290"/>
                  </a:lnTo>
                  <a:cubicBezTo>
                    <a:pt x="11360" y="7180"/>
                    <a:pt x="11450" y="7090"/>
                    <a:pt x="11560" y="7090"/>
                  </a:cubicBezTo>
                  <a:cubicBezTo>
                    <a:pt x="11670" y="7090"/>
                    <a:pt x="11760" y="7180"/>
                    <a:pt x="11760" y="7290"/>
                  </a:cubicBezTo>
                  <a:lnTo>
                    <a:pt x="11760" y="10610"/>
                  </a:lnTo>
                  <a:cubicBezTo>
                    <a:pt x="11760" y="10730"/>
                    <a:pt x="11670" y="10820"/>
                    <a:pt x="11560" y="10820"/>
                  </a:cubicBezTo>
                  <a:close/>
                  <a:moveTo>
                    <a:pt x="10620" y="11760"/>
                  </a:moveTo>
                  <a:lnTo>
                    <a:pt x="7290" y="11760"/>
                  </a:lnTo>
                  <a:cubicBezTo>
                    <a:pt x="7180" y="11760"/>
                    <a:pt x="7090" y="11670"/>
                    <a:pt x="7090" y="11560"/>
                  </a:cubicBezTo>
                  <a:cubicBezTo>
                    <a:pt x="7090" y="11450"/>
                    <a:pt x="7180" y="11360"/>
                    <a:pt x="7290" y="11360"/>
                  </a:cubicBezTo>
                  <a:lnTo>
                    <a:pt x="10610" y="11360"/>
                  </a:lnTo>
                  <a:cubicBezTo>
                    <a:pt x="10720" y="11360"/>
                    <a:pt x="10810" y="11450"/>
                    <a:pt x="10810" y="11560"/>
                  </a:cubicBezTo>
                  <a:cubicBezTo>
                    <a:pt x="10820" y="11670"/>
                    <a:pt x="10730" y="11760"/>
                    <a:pt x="10620" y="11760"/>
                  </a:cubicBezTo>
                  <a:close/>
                  <a:moveTo>
                    <a:pt x="5410" y="11760"/>
                  </a:moveTo>
                  <a:lnTo>
                    <a:pt x="2080" y="11760"/>
                  </a:lnTo>
                  <a:cubicBezTo>
                    <a:pt x="1970" y="11760"/>
                    <a:pt x="1880" y="11670"/>
                    <a:pt x="1880" y="11560"/>
                  </a:cubicBezTo>
                  <a:cubicBezTo>
                    <a:pt x="1880" y="11450"/>
                    <a:pt x="1970" y="11360"/>
                    <a:pt x="2080" y="11360"/>
                  </a:cubicBezTo>
                  <a:lnTo>
                    <a:pt x="5400" y="11360"/>
                  </a:lnTo>
                  <a:cubicBezTo>
                    <a:pt x="5510" y="11360"/>
                    <a:pt x="5600" y="11450"/>
                    <a:pt x="5600" y="11560"/>
                  </a:cubicBezTo>
                  <a:cubicBezTo>
                    <a:pt x="5610" y="11670"/>
                    <a:pt x="5520" y="11760"/>
                    <a:pt x="5410" y="11760"/>
                  </a:cubicBezTo>
                  <a:close/>
                  <a:moveTo>
                    <a:pt x="1140" y="10820"/>
                  </a:moveTo>
                  <a:cubicBezTo>
                    <a:pt x="1030" y="10820"/>
                    <a:pt x="940" y="10730"/>
                    <a:pt x="940" y="10620"/>
                  </a:cubicBezTo>
                  <a:lnTo>
                    <a:pt x="940" y="7290"/>
                  </a:lnTo>
                  <a:cubicBezTo>
                    <a:pt x="940" y="7180"/>
                    <a:pt x="1030" y="7090"/>
                    <a:pt x="1140" y="7090"/>
                  </a:cubicBezTo>
                  <a:cubicBezTo>
                    <a:pt x="1250" y="7090"/>
                    <a:pt x="1340" y="7180"/>
                    <a:pt x="1340" y="7290"/>
                  </a:cubicBezTo>
                  <a:lnTo>
                    <a:pt x="1340" y="10610"/>
                  </a:lnTo>
                  <a:cubicBezTo>
                    <a:pt x="1340" y="10730"/>
                    <a:pt x="1250" y="10820"/>
                    <a:pt x="1140" y="10820"/>
                  </a:cubicBezTo>
                  <a:close/>
                  <a:moveTo>
                    <a:pt x="1140" y="5610"/>
                  </a:moveTo>
                  <a:cubicBezTo>
                    <a:pt x="1030" y="5610"/>
                    <a:pt x="940" y="5520"/>
                    <a:pt x="940" y="5410"/>
                  </a:cubicBezTo>
                  <a:lnTo>
                    <a:pt x="940" y="2080"/>
                  </a:lnTo>
                  <a:cubicBezTo>
                    <a:pt x="940" y="1970"/>
                    <a:pt x="1030" y="1880"/>
                    <a:pt x="1140" y="1880"/>
                  </a:cubicBezTo>
                  <a:cubicBezTo>
                    <a:pt x="1250" y="1880"/>
                    <a:pt x="1340" y="1970"/>
                    <a:pt x="1340" y="2080"/>
                  </a:cubicBezTo>
                  <a:lnTo>
                    <a:pt x="1340" y="5400"/>
                  </a:lnTo>
                  <a:cubicBezTo>
                    <a:pt x="1340" y="5520"/>
                    <a:pt x="1250" y="5610"/>
                    <a:pt x="1140" y="5610"/>
                  </a:cubicBezTo>
                  <a:close/>
                  <a:moveTo>
                    <a:pt x="5410" y="1340"/>
                  </a:moveTo>
                  <a:lnTo>
                    <a:pt x="2080" y="1340"/>
                  </a:lnTo>
                  <a:cubicBezTo>
                    <a:pt x="1970" y="1340"/>
                    <a:pt x="1880" y="1250"/>
                    <a:pt x="1880" y="1140"/>
                  </a:cubicBezTo>
                  <a:cubicBezTo>
                    <a:pt x="1880" y="1030"/>
                    <a:pt x="1970" y="940"/>
                    <a:pt x="2080" y="940"/>
                  </a:cubicBezTo>
                  <a:lnTo>
                    <a:pt x="5400" y="940"/>
                  </a:lnTo>
                  <a:cubicBezTo>
                    <a:pt x="5510" y="940"/>
                    <a:pt x="5600" y="1030"/>
                    <a:pt x="5600" y="1140"/>
                  </a:cubicBezTo>
                  <a:cubicBezTo>
                    <a:pt x="5600" y="1250"/>
                    <a:pt x="5520" y="1340"/>
                    <a:pt x="5410" y="1340"/>
                  </a:cubicBezTo>
                  <a:close/>
                  <a:moveTo>
                    <a:pt x="10620" y="1340"/>
                  </a:moveTo>
                  <a:lnTo>
                    <a:pt x="7290" y="1340"/>
                  </a:lnTo>
                  <a:cubicBezTo>
                    <a:pt x="7180" y="1340"/>
                    <a:pt x="7090" y="1250"/>
                    <a:pt x="7090" y="1140"/>
                  </a:cubicBezTo>
                  <a:cubicBezTo>
                    <a:pt x="7090" y="1030"/>
                    <a:pt x="7180" y="940"/>
                    <a:pt x="7290" y="940"/>
                  </a:cubicBezTo>
                  <a:lnTo>
                    <a:pt x="10610" y="940"/>
                  </a:lnTo>
                  <a:cubicBezTo>
                    <a:pt x="10720" y="940"/>
                    <a:pt x="10810" y="1030"/>
                    <a:pt x="10810" y="1140"/>
                  </a:cubicBezTo>
                  <a:cubicBezTo>
                    <a:pt x="10810" y="1250"/>
                    <a:pt x="10730" y="1340"/>
                    <a:pt x="10620" y="1340"/>
                  </a:cubicBezTo>
                  <a:close/>
                  <a:moveTo>
                    <a:pt x="6350" y="8160"/>
                  </a:moveTo>
                  <a:cubicBezTo>
                    <a:pt x="6290" y="8160"/>
                    <a:pt x="6250" y="8120"/>
                    <a:pt x="6250" y="8060"/>
                  </a:cubicBezTo>
                  <a:lnTo>
                    <a:pt x="6250" y="4640"/>
                  </a:lnTo>
                  <a:cubicBezTo>
                    <a:pt x="6250" y="4580"/>
                    <a:pt x="6290" y="4540"/>
                    <a:pt x="6350" y="4540"/>
                  </a:cubicBezTo>
                  <a:cubicBezTo>
                    <a:pt x="6410" y="4540"/>
                    <a:pt x="6450" y="4580"/>
                    <a:pt x="6450" y="4640"/>
                  </a:cubicBezTo>
                  <a:lnTo>
                    <a:pt x="6450" y="8060"/>
                  </a:lnTo>
                  <a:cubicBezTo>
                    <a:pt x="6450" y="8120"/>
                    <a:pt x="6410" y="8160"/>
                    <a:pt x="6350" y="8160"/>
                  </a:cubicBezTo>
                  <a:close/>
                  <a:moveTo>
                    <a:pt x="8060" y="6450"/>
                  </a:moveTo>
                  <a:lnTo>
                    <a:pt x="4640" y="6450"/>
                  </a:lnTo>
                  <a:cubicBezTo>
                    <a:pt x="4580" y="6450"/>
                    <a:pt x="4540" y="6410"/>
                    <a:pt x="4540" y="6350"/>
                  </a:cubicBezTo>
                  <a:cubicBezTo>
                    <a:pt x="4540" y="6290"/>
                    <a:pt x="4580" y="6250"/>
                    <a:pt x="4640" y="6250"/>
                  </a:cubicBezTo>
                  <a:lnTo>
                    <a:pt x="8060" y="6250"/>
                  </a:lnTo>
                  <a:cubicBezTo>
                    <a:pt x="8120" y="6250"/>
                    <a:pt x="8160" y="6290"/>
                    <a:pt x="8160" y="6350"/>
                  </a:cubicBezTo>
                  <a:cubicBezTo>
                    <a:pt x="8160" y="6410"/>
                    <a:pt x="8120" y="6450"/>
                    <a:pt x="8060" y="64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540602" y="5258586"/>
            <a:ext cx="1927702" cy="8862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0041" y="220639"/>
            <a:ext cx="2063496" cy="594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3" b="22240"/>
          <a:stretch>
            <a:fillRect/>
          </a:stretch>
        </p:blipFill>
        <p:spPr>
          <a:xfrm>
            <a:off x="431799" y="1613511"/>
            <a:ext cx="4836964" cy="2067238"/>
          </a:xfrm>
          <a:prstGeom prst="rect">
            <a:avLst/>
          </a:prstGeom>
        </p:spPr>
      </p:pic>
      <p:pic>
        <p:nvPicPr>
          <p:cNvPr id="8" name="图片 7" descr="水上的桥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2" b="8220"/>
          <a:stretch>
            <a:fillRect/>
          </a:stretch>
        </p:blipFill>
        <p:spPr>
          <a:xfrm>
            <a:off x="431800" y="3819645"/>
            <a:ext cx="4836964" cy="2067238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944235" y="4331970"/>
            <a:ext cx="445897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38" name="矩形 37"/>
          <p:cNvSpPr/>
          <p:nvPr/>
        </p:nvSpPr>
        <p:spPr>
          <a:xfrm>
            <a:off x="5911575" y="2302895"/>
            <a:ext cx="542290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78749" y="1691055"/>
            <a:ext cx="3001893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请添加标题文本</a:t>
            </a:r>
            <a:endParaRPr lang="en-US" altLang="zh-CN" sz="28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40" name="图片 39" descr="图片包含 水, 女人, 桌子, 椅子&#10;&#10;描述已自动生成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425" b="34494"/>
          <a:stretch>
            <a:fillRect/>
          </a:stretch>
        </p:blipFill>
        <p:spPr>
          <a:xfrm>
            <a:off x="6005450" y="3280450"/>
            <a:ext cx="5195950" cy="834734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5944235" y="5165090"/>
            <a:ext cx="4631055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041" y="220639"/>
            <a:ext cx="2063496" cy="594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760200" y="0"/>
            <a:ext cx="0" cy="1463040"/>
          </a:xfrm>
          <a:prstGeom prst="line">
            <a:avLst/>
          </a:prstGeom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760200" y="0"/>
            <a:ext cx="0" cy="685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男人拿着笔记本电脑的桌子前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r="39421"/>
          <a:stretch>
            <a:fillRect/>
          </a:stretch>
        </p:blipFill>
        <p:spPr>
          <a:xfrm>
            <a:off x="6942255" y="0"/>
            <a:ext cx="4412285" cy="6035040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5061833" y="3404870"/>
            <a:ext cx="3399712" cy="302196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26050" y="3585210"/>
            <a:ext cx="3070225" cy="23593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07988" y="2073962"/>
            <a:ext cx="6267132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162" y="1386255"/>
            <a:ext cx="3001893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请添加标题文本</a:t>
            </a:r>
            <a:endParaRPr lang="en-US" altLang="zh-CN" sz="28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1800" y="3377565"/>
            <a:ext cx="4415155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0" name="矩形 19"/>
          <p:cNvSpPr/>
          <p:nvPr/>
        </p:nvSpPr>
        <p:spPr>
          <a:xfrm>
            <a:off x="431800" y="4424680"/>
            <a:ext cx="4415155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1" name="矩形 20"/>
          <p:cNvSpPr/>
          <p:nvPr/>
        </p:nvSpPr>
        <p:spPr>
          <a:xfrm>
            <a:off x="431800" y="5471795"/>
            <a:ext cx="4415155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999490" y="-259080"/>
            <a:ext cx="1574165" cy="77971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37839" y="2876867"/>
            <a:ext cx="3501991" cy="5108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请在此处添加标题文本</a:t>
            </a:r>
          </a:p>
        </p:txBody>
      </p:sp>
      <p:sp>
        <p:nvSpPr>
          <p:cNvPr id="8" name="矩形 7"/>
          <p:cNvSpPr/>
          <p:nvPr/>
        </p:nvSpPr>
        <p:spPr>
          <a:xfrm>
            <a:off x="7837839" y="3636571"/>
            <a:ext cx="3501991" cy="5108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请在此处添加标题文本</a:t>
            </a:r>
          </a:p>
        </p:txBody>
      </p:sp>
      <p:sp>
        <p:nvSpPr>
          <p:cNvPr id="9" name="矩形 8"/>
          <p:cNvSpPr/>
          <p:nvPr/>
        </p:nvSpPr>
        <p:spPr>
          <a:xfrm>
            <a:off x="7837839" y="4396910"/>
            <a:ext cx="3501991" cy="5108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请在此处添加标题文本</a:t>
            </a:r>
          </a:p>
        </p:txBody>
      </p:sp>
      <p:sp>
        <p:nvSpPr>
          <p:cNvPr id="10" name="矩形 9"/>
          <p:cNvSpPr/>
          <p:nvPr/>
        </p:nvSpPr>
        <p:spPr>
          <a:xfrm>
            <a:off x="7837839" y="5157249"/>
            <a:ext cx="3501991" cy="5108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请在此处添加标题文本</a:t>
            </a:r>
          </a:p>
        </p:txBody>
      </p:sp>
      <p:sp>
        <p:nvSpPr>
          <p:cNvPr id="11" name="矩形 10"/>
          <p:cNvSpPr/>
          <p:nvPr/>
        </p:nvSpPr>
        <p:spPr>
          <a:xfrm>
            <a:off x="7319680" y="2891472"/>
            <a:ext cx="640080" cy="5108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12" name="矩形 11"/>
          <p:cNvSpPr/>
          <p:nvPr/>
        </p:nvSpPr>
        <p:spPr>
          <a:xfrm>
            <a:off x="7319680" y="3653472"/>
            <a:ext cx="640080" cy="5108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13" name="矩形 12"/>
          <p:cNvSpPr/>
          <p:nvPr/>
        </p:nvSpPr>
        <p:spPr>
          <a:xfrm>
            <a:off x="7319680" y="4415472"/>
            <a:ext cx="640080" cy="5108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14" name="矩形 13"/>
          <p:cNvSpPr/>
          <p:nvPr/>
        </p:nvSpPr>
        <p:spPr>
          <a:xfrm>
            <a:off x="7319680" y="5177472"/>
            <a:ext cx="640080" cy="5108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04</a:t>
            </a:r>
          </a:p>
        </p:txBody>
      </p:sp>
      <p:pic>
        <p:nvPicPr>
          <p:cNvPr id="18" name="图片 17" descr="水上的桥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3" t="572" r="1908" b="-572"/>
          <a:stretch>
            <a:fillRect/>
          </a:stretch>
        </p:blipFill>
        <p:spPr>
          <a:xfrm>
            <a:off x="532765" y="857885"/>
            <a:ext cx="6264910" cy="532511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291070" y="1687195"/>
            <a:ext cx="4048760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Aft>
                <a:spcPts val="600"/>
              </a:spcAft>
            </a:pPr>
            <a:r>
              <a:rPr lang="en-US" altLang="zh-CN" sz="5400" b="1" dirty="0">
                <a:ln w="6350">
                  <a:solidFill>
                    <a:schemeClr val="accent4"/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1665" y="4791710"/>
            <a:ext cx="63207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dirty="0"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+mn-ea"/>
              </a:rPr>
              <a:t>感谢大家的观看</a:t>
            </a:r>
            <a:endParaRPr lang="en-US" altLang="zh-CN" sz="6000" dirty="0">
              <a:latin typeface="阿里巴巴普惠体 B" panose="00020600040101010101" pitchFamily="18" charset="-122"/>
              <a:ea typeface="阿里巴巴普惠体 B" panose="00020600040101010101" pitchFamily="18" charset="-122"/>
              <a:sym typeface="+mn-ea"/>
            </a:endParaRPr>
          </a:p>
        </p:txBody>
      </p:sp>
      <p:pic>
        <p:nvPicPr>
          <p:cNvPr id="7" name="图片 6" descr="benjamin-child-GWe0dlVD9e0-unsplash"/>
          <p:cNvPicPr>
            <a:picLocks noChangeAspect="1"/>
          </p:cNvPicPr>
          <p:nvPr/>
        </p:nvPicPr>
        <p:blipFill rotWithShape="1">
          <a:blip r:embed="rId3"/>
          <a:srcRect t="31818" b="16707"/>
          <a:stretch>
            <a:fillRect/>
          </a:stretch>
        </p:blipFill>
        <p:spPr>
          <a:xfrm>
            <a:off x="0" y="11430"/>
            <a:ext cx="12192000" cy="41840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34290"/>
            <a:ext cx="12192000" cy="4275455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2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4194810"/>
            <a:ext cx="12192000" cy="4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17715" y="5111536"/>
            <a:ext cx="4915535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>
                  <a:solidFill>
                    <a:schemeClr val="accent4">
                      <a:alpha val="20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WPS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67715" y="6021070"/>
            <a:ext cx="134112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10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354705" y="1663700"/>
            <a:ext cx="8980170" cy="3103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ukas-blazek-mcSDtbWXUZU-unspl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270" y="-8964295"/>
            <a:ext cx="13067665" cy="86544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17370" y="1098550"/>
            <a:ext cx="3299460" cy="8170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36590" y="2464435"/>
            <a:ext cx="3774440" cy="1398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60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请在此处</a:t>
            </a:r>
          </a:p>
          <a:p>
            <a:pPr algn="l" fontAlgn="auto">
              <a:lnSpc>
                <a:spcPct val="100000"/>
              </a:lnSpc>
              <a:spcAft>
                <a:spcPts val="60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" name="矩形 4"/>
          <p:cNvSpPr/>
          <p:nvPr/>
        </p:nvSpPr>
        <p:spPr>
          <a:xfrm>
            <a:off x="5807710" y="3860800"/>
            <a:ext cx="2584450" cy="3015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TITLE HERE</a:t>
            </a:r>
          </a:p>
        </p:txBody>
      </p:sp>
      <p:pic>
        <p:nvPicPr>
          <p:cNvPr id="6" name="图片 5" descr="lukas-blazek-mcSDtbWXUZU-unsplash"/>
          <p:cNvPicPr>
            <a:picLocks noChangeAspect="1"/>
          </p:cNvPicPr>
          <p:nvPr/>
        </p:nvPicPr>
        <p:blipFill>
          <a:blip r:embed="rId2"/>
          <a:srcRect l="37242" r="37509" b="5892"/>
          <a:stretch>
            <a:fillRect/>
          </a:stretch>
        </p:blipFill>
        <p:spPr>
          <a:xfrm>
            <a:off x="1817370" y="1094105"/>
            <a:ext cx="3299460" cy="81445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96" h="12826">
                <a:moveTo>
                  <a:pt x="0" y="0"/>
                </a:moveTo>
                <a:lnTo>
                  <a:pt x="5196" y="0"/>
                </a:lnTo>
                <a:lnTo>
                  <a:pt x="5196" y="12826"/>
                </a:lnTo>
                <a:lnTo>
                  <a:pt x="0" y="1282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-326390" y="5334635"/>
            <a:ext cx="12661265" cy="3153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spcAft>
                <a:spcPts val="600"/>
              </a:spcAft>
              <a:buClrTx/>
              <a:buSzTx/>
              <a:buFontTx/>
            </a:pPr>
            <a:r>
              <a:rPr lang="en-US" altLang="zh-CN" sz="19900" b="1" dirty="0">
                <a:ln w="6350">
                  <a:solidFill>
                    <a:schemeClr val="accent4">
                      <a:alpha val="31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PARTONE</a:t>
            </a:r>
          </a:p>
        </p:txBody>
      </p:sp>
      <p:sp>
        <p:nvSpPr>
          <p:cNvPr id="8" name="矩形 7"/>
          <p:cNvSpPr/>
          <p:nvPr/>
        </p:nvSpPr>
        <p:spPr>
          <a:xfrm>
            <a:off x="470535" y="104140"/>
            <a:ext cx="5707380" cy="3153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Aft>
                <a:spcPts val="600"/>
              </a:spcAft>
              <a:buClrTx/>
              <a:buSzTx/>
              <a:buFontTx/>
            </a:pPr>
            <a:r>
              <a:rPr lang="en-US" altLang="zh-CN" sz="19900" b="1" dirty="0">
                <a:ln w="6350">
                  <a:solidFill>
                    <a:schemeClr val="accent4"/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739801" y="4405670"/>
            <a:ext cx="3467230" cy="12670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12809" y="1898967"/>
            <a:ext cx="457792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10" name="矩形 9"/>
          <p:cNvSpPr/>
          <p:nvPr/>
        </p:nvSpPr>
        <p:spPr>
          <a:xfrm>
            <a:off x="612809" y="2812380"/>
            <a:ext cx="457792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11" name="矩形 10"/>
          <p:cNvSpPr/>
          <p:nvPr/>
        </p:nvSpPr>
        <p:spPr>
          <a:xfrm>
            <a:off x="612809" y="3725793"/>
            <a:ext cx="457792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pic>
        <p:nvPicPr>
          <p:cNvPr id="13" name="图片 12" descr="水上的桥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4"/>
          <a:stretch>
            <a:fillRect/>
          </a:stretch>
        </p:blipFill>
        <p:spPr>
          <a:xfrm>
            <a:off x="5850809" y="1810281"/>
            <a:ext cx="2529260" cy="3550920"/>
          </a:xfrm>
          <a:prstGeom prst="rect">
            <a:avLst/>
          </a:prstGeom>
        </p:spPr>
      </p:pic>
      <p:pic>
        <p:nvPicPr>
          <p:cNvPr id="14" name="图片 13" descr="水上的桥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9" r="4705"/>
          <a:stretch>
            <a:fillRect/>
          </a:stretch>
        </p:blipFill>
        <p:spPr>
          <a:xfrm>
            <a:off x="8570860" y="2361778"/>
            <a:ext cx="2529260" cy="355092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745456" y="1318235"/>
            <a:ext cx="1249704" cy="425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 01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73416" y="1904975"/>
            <a:ext cx="1249704" cy="425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 02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1151" y="220639"/>
            <a:ext cx="2063496" cy="5945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19" name="矩形 18"/>
          <p:cNvSpPr/>
          <p:nvPr/>
        </p:nvSpPr>
        <p:spPr>
          <a:xfrm>
            <a:off x="612809" y="4639206"/>
            <a:ext cx="457792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9100" y="1061085"/>
            <a:ext cx="1663065" cy="16313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0041" y="220639"/>
            <a:ext cx="2063496" cy="5945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</a:p>
        </p:txBody>
      </p:sp>
      <p:pic>
        <p:nvPicPr>
          <p:cNvPr id="4" name="图片 3" descr="穿黑色衣服的人躺在地上&#10;&#10;低可信度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725" b="36125"/>
          <a:stretch>
            <a:fillRect/>
          </a:stretch>
        </p:blipFill>
        <p:spPr>
          <a:xfrm>
            <a:off x="690880" y="1292173"/>
            <a:ext cx="10668000" cy="28863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18130" y="4641215"/>
            <a:ext cx="436372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9" name="矩形 8"/>
          <p:cNvSpPr/>
          <p:nvPr/>
        </p:nvSpPr>
        <p:spPr>
          <a:xfrm>
            <a:off x="2818130" y="5554980"/>
            <a:ext cx="436372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10" name="矩形 9"/>
          <p:cNvSpPr/>
          <p:nvPr/>
        </p:nvSpPr>
        <p:spPr>
          <a:xfrm>
            <a:off x="7289165" y="4669155"/>
            <a:ext cx="436372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11" name="矩形 10"/>
          <p:cNvSpPr/>
          <p:nvPr/>
        </p:nvSpPr>
        <p:spPr>
          <a:xfrm>
            <a:off x="7289165" y="5582285"/>
            <a:ext cx="436372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12" name="矩形 11"/>
          <p:cNvSpPr/>
          <p:nvPr/>
        </p:nvSpPr>
        <p:spPr>
          <a:xfrm>
            <a:off x="326502" y="4669034"/>
            <a:ext cx="2167881" cy="1276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</a:t>
            </a:r>
            <a:endParaRPr lang="en-US" altLang="zh-CN" sz="36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spcAft>
                <a:spcPts val="600"/>
              </a:spcAft>
            </a:pPr>
            <a:r>
              <a:rPr lang="zh-CN" altLang="en-US" sz="36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标题文本</a:t>
            </a:r>
            <a:endParaRPr lang="en-US" altLang="zh-CN" sz="36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88304" y="4148781"/>
            <a:ext cx="1249704" cy="4271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solidFill>
                  <a:schemeClr val="accent4"/>
                </a:solidFill>
                <a:latin typeface="阿里巴巴普惠体 R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 01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-115747" y="6134582"/>
            <a:ext cx="238438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041" y="220639"/>
            <a:ext cx="2063496" cy="5945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16" name="矩形 15"/>
          <p:cNvSpPr/>
          <p:nvPr/>
        </p:nvSpPr>
        <p:spPr>
          <a:xfrm>
            <a:off x="3964417" y="3836250"/>
            <a:ext cx="1491200" cy="1463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桌子上的电脑和键盘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871831"/>
            <a:ext cx="4845871" cy="323058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537325" y="2307590"/>
            <a:ext cx="454406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18" name="矩形 17"/>
          <p:cNvSpPr/>
          <p:nvPr/>
        </p:nvSpPr>
        <p:spPr>
          <a:xfrm>
            <a:off x="6537325" y="3221355"/>
            <a:ext cx="439801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19" name="矩形 18"/>
          <p:cNvSpPr/>
          <p:nvPr/>
        </p:nvSpPr>
        <p:spPr>
          <a:xfrm>
            <a:off x="6537325" y="4134485"/>
            <a:ext cx="4544060" cy="721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0" name="矩形 19"/>
          <p:cNvSpPr/>
          <p:nvPr/>
        </p:nvSpPr>
        <p:spPr>
          <a:xfrm>
            <a:off x="314679" y="5052094"/>
            <a:ext cx="1249704" cy="4271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 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354705" y="1663700"/>
            <a:ext cx="8980170" cy="3103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ukas-blazek-mcSDtbWXUZU-unspla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270" y="-8964295"/>
            <a:ext cx="13067665" cy="86544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17370" y="1098550"/>
            <a:ext cx="3299460" cy="8170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36590" y="2464435"/>
            <a:ext cx="3774440" cy="1398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60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请在此处</a:t>
            </a:r>
          </a:p>
          <a:p>
            <a:pPr algn="l" fontAlgn="auto">
              <a:lnSpc>
                <a:spcPct val="100000"/>
              </a:lnSpc>
              <a:spcAft>
                <a:spcPts val="60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5" name="矩形 4"/>
          <p:cNvSpPr/>
          <p:nvPr/>
        </p:nvSpPr>
        <p:spPr>
          <a:xfrm>
            <a:off x="5807710" y="3860800"/>
            <a:ext cx="2584450" cy="3015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TITLE HERE</a:t>
            </a:r>
          </a:p>
        </p:txBody>
      </p:sp>
      <p:pic>
        <p:nvPicPr>
          <p:cNvPr id="6" name="图片 5" descr="lukas-blazek-mcSDtbWXUZU-unsplash"/>
          <p:cNvPicPr>
            <a:picLocks noChangeAspect="1"/>
          </p:cNvPicPr>
          <p:nvPr/>
        </p:nvPicPr>
        <p:blipFill>
          <a:blip r:embed="rId2"/>
          <a:srcRect l="37242" r="37509" b="5892"/>
          <a:stretch>
            <a:fillRect/>
          </a:stretch>
        </p:blipFill>
        <p:spPr>
          <a:xfrm>
            <a:off x="1817370" y="1094105"/>
            <a:ext cx="3299460" cy="81445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96" h="12826">
                <a:moveTo>
                  <a:pt x="0" y="0"/>
                </a:moveTo>
                <a:lnTo>
                  <a:pt x="5196" y="0"/>
                </a:lnTo>
                <a:lnTo>
                  <a:pt x="5196" y="12826"/>
                </a:lnTo>
                <a:lnTo>
                  <a:pt x="0" y="1282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-326390" y="5334635"/>
            <a:ext cx="12661265" cy="3153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>
              <a:spcAft>
                <a:spcPts val="600"/>
              </a:spcAft>
              <a:buClrTx/>
              <a:buSzTx/>
              <a:buFontTx/>
            </a:pPr>
            <a:r>
              <a:rPr lang="en-US" altLang="zh-CN" sz="19900" b="1" dirty="0">
                <a:ln w="6350">
                  <a:solidFill>
                    <a:schemeClr val="accent4">
                      <a:alpha val="31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PARTTWO</a:t>
            </a:r>
          </a:p>
        </p:txBody>
      </p:sp>
      <p:sp>
        <p:nvSpPr>
          <p:cNvPr id="8" name="矩形 7"/>
          <p:cNvSpPr/>
          <p:nvPr/>
        </p:nvSpPr>
        <p:spPr>
          <a:xfrm>
            <a:off x="470535" y="104140"/>
            <a:ext cx="5707380" cy="31534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Aft>
                <a:spcPts val="600"/>
              </a:spcAft>
              <a:buClrTx/>
              <a:buSzTx/>
              <a:buFontTx/>
            </a:pPr>
            <a:r>
              <a:rPr lang="en-US" altLang="zh-CN" sz="19900" b="1" dirty="0">
                <a:ln w="6350">
                  <a:solidFill>
                    <a:schemeClr val="accent4"/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2286" y="6004560"/>
            <a:ext cx="987645" cy="12553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0041" y="220639"/>
            <a:ext cx="2063496" cy="594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2441" y="2654574"/>
            <a:ext cx="4140835" cy="9836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18" name="矩形 17"/>
          <p:cNvSpPr/>
          <p:nvPr/>
        </p:nvSpPr>
        <p:spPr>
          <a:xfrm>
            <a:off x="8573276" y="2654573"/>
            <a:ext cx="4140835" cy="9836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pic>
        <p:nvPicPr>
          <p:cNvPr id="11" name="图片 10" descr="人拿着笔记本电脑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8" r="25197"/>
          <a:stretch>
            <a:fillRect/>
          </a:stretch>
        </p:blipFill>
        <p:spPr>
          <a:xfrm>
            <a:off x="431800" y="1196822"/>
            <a:ext cx="3644996" cy="4683117"/>
          </a:xfrm>
          <a:custGeom>
            <a:avLst/>
            <a:gdLst>
              <a:gd name="connsiteX0" fmla="*/ 552048 w 3644996"/>
              <a:gd name="connsiteY0" fmla="*/ 2799867 h 4683117"/>
              <a:gd name="connsiteX1" fmla="*/ 552048 w 3644996"/>
              <a:gd name="connsiteY1" fmla="*/ 4683116 h 4683117"/>
              <a:gd name="connsiteX2" fmla="*/ 3644995 w 3644996"/>
              <a:gd name="connsiteY2" fmla="*/ 4683116 h 4683117"/>
              <a:gd name="connsiteX3" fmla="*/ 3644995 w 3644996"/>
              <a:gd name="connsiteY3" fmla="*/ 2799867 h 4683117"/>
              <a:gd name="connsiteX4" fmla="*/ 0 w 3644996"/>
              <a:gd name="connsiteY4" fmla="*/ 0 h 4683117"/>
              <a:gd name="connsiteX5" fmla="*/ 3644996 w 3644996"/>
              <a:gd name="connsiteY5" fmla="*/ 0 h 4683117"/>
              <a:gd name="connsiteX6" fmla="*/ 3644996 w 3644996"/>
              <a:gd name="connsiteY6" fmla="*/ 4683117 h 4683117"/>
              <a:gd name="connsiteX7" fmla="*/ 0 w 3644996"/>
              <a:gd name="connsiteY7" fmla="*/ 4683117 h 468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996" h="4683117">
                <a:moveTo>
                  <a:pt x="552048" y="2799867"/>
                </a:moveTo>
                <a:lnTo>
                  <a:pt x="552048" y="4683116"/>
                </a:lnTo>
                <a:lnTo>
                  <a:pt x="3644995" y="4683116"/>
                </a:lnTo>
                <a:lnTo>
                  <a:pt x="3644995" y="2799867"/>
                </a:lnTo>
                <a:close/>
                <a:moveTo>
                  <a:pt x="0" y="0"/>
                </a:moveTo>
                <a:lnTo>
                  <a:pt x="3644996" y="0"/>
                </a:lnTo>
                <a:lnTo>
                  <a:pt x="3644996" y="4683117"/>
                </a:lnTo>
                <a:lnTo>
                  <a:pt x="0" y="4683117"/>
                </a:lnTo>
                <a:close/>
              </a:path>
            </a:pathLst>
          </a:custGeom>
        </p:spPr>
      </p:pic>
      <p:pic>
        <p:nvPicPr>
          <p:cNvPr id="8" name="图片 7" descr="房间里有桌子和椅子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t="43457" r="38256" b="35804"/>
          <a:stretch>
            <a:fillRect/>
          </a:stretch>
        </p:blipFill>
        <p:spPr>
          <a:xfrm>
            <a:off x="1074421" y="4100813"/>
            <a:ext cx="10287000" cy="23380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21601" y="1364224"/>
            <a:ext cx="7069359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9761482" y="5394960"/>
            <a:ext cx="1491200" cy="1463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0041" y="220639"/>
            <a:ext cx="2063496" cy="5940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  <p:pic>
        <p:nvPicPr>
          <p:cNvPr id="19" name="图片 18" descr="穿着西装的男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r="2025"/>
          <a:stretch>
            <a:fillRect/>
          </a:stretch>
        </p:blipFill>
        <p:spPr>
          <a:xfrm>
            <a:off x="6759614" y="0"/>
            <a:ext cx="3985549" cy="6858000"/>
          </a:xfrm>
          <a:custGeom>
            <a:avLst/>
            <a:gdLst>
              <a:gd name="connsiteX0" fmla="*/ 0 w 3985549"/>
              <a:gd name="connsiteY0" fmla="*/ 0 h 6858000"/>
              <a:gd name="connsiteX1" fmla="*/ 3985549 w 3985549"/>
              <a:gd name="connsiteY1" fmla="*/ 0 h 6858000"/>
              <a:gd name="connsiteX2" fmla="*/ 3985549 w 3985549"/>
              <a:gd name="connsiteY2" fmla="*/ 6858000 h 6858000"/>
              <a:gd name="connsiteX3" fmla="*/ 0 w 3985549"/>
              <a:gd name="connsiteY3" fmla="*/ 6858000 h 6858000"/>
              <a:gd name="connsiteX4" fmla="*/ 0 w 3985549"/>
              <a:gd name="connsiteY4" fmla="*/ 6515828 h 6858000"/>
              <a:gd name="connsiteX5" fmla="*/ 1561426 w 3985549"/>
              <a:gd name="connsiteY5" fmla="*/ 6515828 h 6858000"/>
              <a:gd name="connsiteX6" fmla="*/ 1561426 w 3985549"/>
              <a:gd name="connsiteY6" fmla="*/ 3925824 h 6858000"/>
              <a:gd name="connsiteX7" fmla="*/ 0 w 3985549"/>
              <a:gd name="connsiteY7" fmla="*/ 39258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5549" h="6858000">
                <a:moveTo>
                  <a:pt x="0" y="0"/>
                </a:moveTo>
                <a:lnTo>
                  <a:pt x="3985549" y="0"/>
                </a:lnTo>
                <a:lnTo>
                  <a:pt x="3985549" y="6858000"/>
                </a:lnTo>
                <a:lnTo>
                  <a:pt x="0" y="6858000"/>
                </a:lnTo>
                <a:lnTo>
                  <a:pt x="0" y="6515828"/>
                </a:lnTo>
                <a:lnTo>
                  <a:pt x="1561426" y="6515828"/>
                </a:lnTo>
                <a:lnTo>
                  <a:pt x="1561426" y="3925824"/>
                </a:lnTo>
                <a:lnTo>
                  <a:pt x="0" y="3925824"/>
                </a:lnTo>
                <a:close/>
              </a:path>
            </a:pathLst>
          </a:custGeom>
        </p:spPr>
      </p:pic>
      <p:pic>
        <p:nvPicPr>
          <p:cNvPr id="10" name="图片 9" descr="图片包含 桌子, 男人, 电脑, 笔记本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51" y="4002751"/>
            <a:ext cx="3654224" cy="243614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20041" y="2474984"/>
            <a:ext cx="5775959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200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字以内，据统计每页幻灯片的最好控制在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 R" panose="00020600040101010101" pitchFamily="18" charset="-122"/>
                <a:sym typeface="+mn-lt"/>
              </a:rPr>
              <a:t>分钟之内。此处添加详细文本描述，建议与标题相关并符合整体语言风格，语言描述尽量简洁生动。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ea typeface="阿里巴巴普惠体 R" panose="00020600040101010101" pitchFamily="18" charset="-122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9100" y="4002751"/>
            <a:ext cx="4140835" cy="9836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2" name="矩形 21"/>
          <p:cNvSpPr/>
          <p:nvPr/>
        </p:nvSpPr>
        <p:spPr>
          <a:xfrm>
            <a:off x="419100" y="5220825"/>
            <a:ext cx="4140835" cy="9836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根据自己的需要添加适当的文字，此处添加详细文本描述，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建议与标题相关尽量简洁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... ...</a:t>
            </a:r>
          </a:p>
        </p:txBody>
      </p:sp>
      <p:sp>
        <p:nvSpPr>
          <p:cNvPr id="23" name="矩形 22"/>
          <p:cNvSpPr/>
          <p:nvPr/>
        </p:nvSpPr>
        <p:spPr>
          <a:xfrm>
            <a:off x="326502" y="1687293"/>
            <a:ext cx="4442268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3600" b="1" dirty="0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lt"/>
              </a:rPr>
              <a:t>请添加标题文本</a:t>
            </a:r>
            <a:endParaRPr lang="en-US" altLang="zh-CN" sz="3600" b="1" dirty="0"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c3adc528-b4e2-487a-9c33-1bc100186858&quot;,&quot;Name&quot;:&quot;1&quot;,&quot;Kind&quot;:&quot;Custom&quot;,&quot;OldGuidesSetting&quot;:{&quot;HeaderHeight&quot;:10.0,&quot;FooterHeight&quot;:5.0,&quot;SideMargin&quot;:3.5,&quot;TopMargin&quot;:0.0,&quot;BottomMargin&quot;:0.0,&quot;IntervalMargin&quot;:1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27;#408328;#408216;#40819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0">
      <a:majorFont>
        <a:latin typeface="Manrope"/>
        <a:ea typeface="阿里巴巴普惠体 B"/>
        <a:cs typeface=""/>
      </a:majorFont>
      <a:minorFont>
        <a:latin typeface="Manrope Light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1795</Words>
  <Application>Microsoft Office PowerPoint</Application>
  <PresentationFormat>宽屏</PresentationFormat>
  <Paragraphs>158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阿里巴巴普惠体 B</vt:lpstr>
      <vt:lpstr>阿里巴巴普惠体 R</vt:lpstr>
      <vt:lpstr>Calibri</vt:lpstr>
      <vt:lpstr>等线</vt:lpstr>
      <vt:lpstr>等线 Light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</dc:creator>
  <cp:lastModifiedBy>张伟崇 张伟崇</cp:lastModifiedBy>
  <cp:revision>74</cp:revision>
  <dcterms:created xsi:type="dcterms:W3CDTF">2021-05-04T14:31:00Z</dcterms:created>
  <dcterms:modified xsi:type="dcterms:W3CDTF">2021-06-07T14:45:18Z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346025640_embed</vt:lpwstr>
  </property>
  <property fmtid="{D5CDD505-2E9C-101B-9397-08002B2CF9AE}" pid="3" name="ICV">
    <vt:lpwstr>B73DAEA1C50F4274AB5C5E9A72E56EE4</vt:lpwstr>
  </property>
  <property fmtid="{D5CDD505-2E9C-101B-9397-08002B2CF9AE}" pid="4" name="KSOProductBuildVer">
    <vt:lpwstr>2052-11.1.0.10463</vt:lpwstr>
  </property>
</Properties>
</file>